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9" r:id="rId29"/>
    <p:sldId id="290" r:id="rId30"/>
    <p:sldId id="291" r:id="rId31"/>
  </p:sldIdLst>
  <p:sldSz cx="9144000" cy="5143500" type="screen16x9"/>
  <p:notesSz cx="6858000" cy="9144000"/>
  <p:embeddedFontLst>
    <p:embeddedFont>
      <p:font typeface="Karla" pitchFamily="2" charset="0"/>
      <p:regular r:id="rId33"/>
      <p:bold r:id="rId34"/>
      <p:italic r:id="rId35"/>
      <p:boldItalic r:id="rId36"/>
    </p:embeddedFont>
    <p:embeddedFont>
      <p:font typeface="Raleway" pitchFamily="2" charset="0"/>
      <p:regular r:id="rId37"/>
      <p:bold r:id="rId38"/>
      <p:italic r:id="rId39"/>
      <p:boldItalic r:id="rId40"/>
    </p:embeddedFont>
    <p:embeddedFont>
      <p:font typeface="Raleway Black" pitchFamily="2" charset="0"/>
      <p:bold r:id="rId41"/>
      <p:boldItalic r:id="rId42"/>
    </p:embeddedFont>
    <p:embeddedFont>
      <p:font typeface="Source Sans Pro" panose="020B0503030403020204" pitchFamily="34" charset="0"/>
      <p:regular r:id="rId43"/>
      <p:bold r:id="rId44"/>
      <p:italic r:id="rId45"/>
      <p:boldItalic r:id="rId46"/>
    </p:embeddedFont>
    <p:embeddedFont>
      <p:font typeface="Source Sans Pro Black" panose="020B0803030403020204" pitchFamily="34" charset="0"/>
      <p:bold r:id="rId47"/>
      <p:boldItalic r:id="rId48"/>
    </p:embeddedFont>
    <p:embeddedFont>
      <p:font typeface="Source Sans Pro SemiBold" panose="020B060303040302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F2069E-50F7-4E28-8737-51F2C117D2CF}">
  <a:tblStyle styleId="{02F2069E-50F7-4E28-8737-51F2C117D2C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C4D168B7-A42B-4EB0-8775-D8EFAA02606B}"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690829EA-9421-4DA7-B9A1-5032A00310CE}" styleName="Table_2">
    <a:wholeTbl>
      <a:tcTxStyle b="off" i="off">
        <a:font>
          <a:latin typeface="Calibri"/>
          <a:ea typeface="Calibri"/>
          <a:cs typeface="Calibri"/>
        </a:font>
        <a:srgbClr val="F55E61"/>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rgbClr val="FFFFFF"/>
      </a:tcTxStyle>
      <a:tcStyle>
        <a:tcBdr/>
        <a:fill>
          <a:solidFill>
            <a:srgbClr val="1E2D31"/>
          </a:solidFill>
        </a:fill>
      </a:tcStyle>
    </a:lastCol>
    <a:firstCol>
      <a:tcTxStyle b="on" i="off">
        <a:font>
          <a:latin typeface="Calibri"/>
          <a:ea typeface="Calibri"/>
          <a:cs typeface="Calibri"/>
        </a:font>
        <a:srgbClr val="FFFFFF"/>
      </a:tcTxStyle>
      <a:tcStyle>
        <a:tcBdr/>
        <a:fill>
          <a:solidFill>
            <a:srgbClr val="1E2D31"/>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1E2D31"/>
          </a:solidFill>
        </a:fill>
      </a:tcStyle>
    </a:lastRow>
    <a:seCell>
      <a:tcTxStyle b="off" i="off"/>
      <a:tcStyle>
        <a:tcBdr/>
      </a:tcStyle>
    </a:seCell>
    <a:swCell>
      <a:tcTxStyle b="off" i="off"/>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1E2D3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2f443f897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g12f443f897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f443f8977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g12f443f8977_2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2f443f8977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12f443f8977_2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2f443f8977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g12f443f8977_2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f443f8977_2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g12f443f8977_2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2f443f8977_2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g12f443f8977_2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2f443f8977_2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g12f443f8977_2_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2f443f8977_2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g12f443f8977_2_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2f443f8977_2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g12f443f8977_2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2f443f8977_2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g12f443f8977_2_2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2f443f8977_2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g12f443f8977_2_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2f443f8977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g12f443f8977_2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https://autocrypt.io/what-is-over-the-air-car-update/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2f443f8977_2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g12f443f8977_2_2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2f443f8977_2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g12f443f8977_2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2f443f8977_2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g12f443f8977_2_2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2f443f8977_2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g12f443f8977_2_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2f443f8977_2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g12f443f8977_2_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2f443f8977_2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g12f443f8977_2_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2f443f8977_2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 name="Google Shape;362;g12f443f8977_2_2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2f443f8977_2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g12f443f8977_2_2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2f443f8977_2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12f443f8977_2_3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2f443f8977_2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g12f443f8977_2_3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2f443f8977_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g12f443f8977_2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https://autocrypt.io/what-is-over-the-air-car-update/</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2f443f8977_2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g12f443f8977_2_3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2f443f8977_2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g12f443f8977_2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2f443f8977_2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12f443f8977_2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2f443f8977_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g12f443f8977_2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2f443f8977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g12f443f8977_2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2f443f8977_2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g12f443f8977_2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2f443f8977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g12f443f8977_2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2"/>
          <p:cNvSpPr/>
          <p:nvPr/>
        </p:nvSpPr>
        <p:spPr>
          <a:xfrm>
            <a:off x="80700" y="4952700"/>
            <a:ext cx="8982600" cy="190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6" name="Google Shape;16;p2"/>
          <p:cNvSpPr txBox="1">
            <a:spLocks noGrp="1"/>
          </p:cNvSpPr>
          <p:nvPr>
            <p:ph type="sldNum" idx="12"/>
          </p:nvPr>
        </p:nvSpPr>
        <p:spPr>
          <a:xfrm>
            <a:off x="8514599" y="4652934"/>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2"/>
          <p:cNvSpPr/>
          <p:nvPr/>
        </p:nvSpPr>
        <p:spPr>
          <a:xfrm>
            <a:off x="80700" y="0"/>
            <a:ext cx="8982600" cy="190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3"/>
        <p:cNvGrpSpPr/>
        <p:nvPr/>
      </p:nvGrpSpPr>
      <p:grpSpPr>
        <a:xfrm>
          <a:off x="0" y="0"/>
          <a:ext cx="0" cy="0"/>
          <a:chOff x="0" y="0"/>
          <a:chExt cx="0" cy="0"/>
        </a:xfrm>
      </p:grpSpPr>
      <p:sp>
        <p:nvSpPr>
          <p:cNvPr id="54" name="Google Shape;54;p11"/>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6" name="Google Shape;56;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rmAutofit/>
          </a:bodyPr>
          <a:lstStyle>
            <a:lvl1pPr marL="457200" lvl="0" indent="-361950" algn="ctr">
              <a:spcBef>
                <a:spcPts val="0"/>
              </a:spcBef>
              <a:spcAft>
                <a:spcPts val="0"/>
              </a:spcAft>
              <a:buClr>
                <a:schemeClr val="lt1"/>
              </a:buClr>
              <a:buSzPts val="2100"/>
              <a:buChar char="●"/>
              <a:defRPr>
                <a:solidFill>
                  <a:schemeClr val="lt1"/>
                </a:solidFill>
              </a:defRPr>
            </a:lvl1pPr>
            <a:lvl2pPr marL="914400" lvl="1" indent="-336550" algn="ctr">
              <a:spcBef>
                <a:spcPts val="0"/>
              </a:spcBef>
              <a:spcAft>
                <a:spcPts val="0"/>
              </a:spcAft>
              <a:buClr>
                <a:schemeClr val="lt1"/>
              </a:buClr>
              <a:buSzPts val="1700"/>
              <a:buChar char="○"/>
              <a:defRPr>
                <a:solidFill>
                  <a:schemeClr val="lt1"/>
                </a:solidFill>
              </a:defRPr>
            </a:lvl2pPr>
            <a:lvl3pPr marL="1371600" lvl="2" indent="-336550" algn="ctr">
              <a:spcBef>
                <a:spcPts val="0"/>
              </a:spcBef>
              <a:spcAft>
                <a:spcPts val="0"/>
              </a:spcAft>
              <a:buClr>
                <a:schemeClr val="lt1"/>
              </a:buClr>
              <a:buSzPts val="1700"/>
              <a:buChar char="■"/>
              <a:defRPr>
                <a:solidFill>
                  <a:schemeClr val="lt1"/>
                </a:solidFill>
              </a:defRPr>
            </a:lvl3pPr>
            <a:lvl4pPr marL="1828800" lvl="3" indent="-336550" algn="ctr">
              <a:spcBef>
                <a:spcPts val="0"/>
              </a:spcBef>
              <a:spcAft>
                <a:spcPts val="0"/>
              </a:spcAft>
              <a:buClr>
                <a:schemeClr val="lt1"/>
              </a:buClr>
              <a:buSzPts val="1700"/>
              <a:buChar char="●"/>
              <a:defRPr>
                <a:solidFill>
                  <a:schemeClr val="lt1"/>
                </a:solidFill>
              </a:defRPr>
            </a:lvl4pPr>
            <a:lvl5pPr marL="2286000" lvl="4" indent="-336550" algn="ctr">
              <a:spcBef>
                <a:spcPts val="0"/>
              </a:spcBef>
              <a:spcAft>
                <a:spcPts val="0"/>
              </a:spcAft>
              <a:buClr>
                <a:schemeClr val="lt1"/>
              </a:buClr>
              <a:buSzPts val="1700"/>
              <a:buChar char="○"/>
              <a:defRPr>
                <a:solidFill>
                  <a:schemeClr val="lt1"/>
                </a:solidFill>
              </a:defRPr>
            </a:lvl5pPr>
            <a:lvl6pPr marL="2743200" lvl="5" indent="-336550" algn="ctr">
              <a:spcBef>
                <a:spcPts val="0"/>
              </a:spcBef>
              <a:spcAft>
                <a:spcPts val="0"/>
              </a:spcAft>
              <a:buClr>
                <a:schemeClr val="lt1"/>
              </a:buClr>
              <a:buSzPts val="1700"/>
              <a:buChar char="■"/>
              <a:defRPr>
                <a:solidFill>
                  <a:schemeClr val="lt1"/>
                </a:solidFill>
              </a:defRPr>
            </a:lvl6pPr>
            <a:lvl7pPr marL="3200400" lvl="6" indent="-336550" algn="ctr">
              <a:spcBef>
                <a:spcPts val="0"/>
              </a:spcBef>
              <a:spcAft>
                <a:spcPts val="0"/>
              </a:spcAft>
              <a:buClr>
                <a:schemeClr val="lt1"/>
              </a:buClr>
              <a:buSzPts val="1700"/>
              <a:buChar char="●"/>
              <a:defRPr>
                <a:solidFill>
                  <a:schemeClr val="lt1"/>
                </a:solidFill>
              </a:defRPr>
            </a:lvl7pPr>
            <a:lvl8pPr marL="3657600" lvl="7" indent="-336550" algn="ctr">
              <a:spcBef>
                <a:spcPts val="0"/>
              </a:spcBef>
              <a:spcAft>
                <a:spcPts val="0"/>
              </a:spcAft>
              <a:buClr>
                <a:schemeClr val="lt1"/>
              </a:buClr>
              <a:buSzPts val="1700"/>
              <a:buChar char="○"/>
              <a:defRPr>
                <a:solidFill>
                  <a:schemeClr val="lt1"/>
                </a:solidFill>
              </a:defRPr>
            </a:lvl8pPr>
            <a:lvl9pPr marL="4114800" lvl="8" indent="-336550" algn="ctr">
              <a:spcBef>
                <a:spcPts val="0"/>
              </a:spcBef>
              <a:spcAft>
                <a:spcPts val="0"/>
              </a:spcAft>
              <a:buClr>
                <a:schemeClr val="lt1"/>
              </a:buClr>
              <a:buSzPts val="1700"/>
              <a:buChar char="■"/>
              <a:defRPr>
                <a:solidFill>
                  <a:schemeClr val="lt1"/>
                </a:solidFill>
              </a:defRPr>
            </a:lvl9pPr>
          </a:lstStyle>
          <a:p>
            <a:endParaRPr/>
          </a:p>
        </p:txBody>
      </p:sp>
      <p:sp>
        <p:nvSpPr>
          <p:cNvPr id="57" name="Google Shape;57;p11"/>
          <p:cNvSpPr txBox="1">
            <a:spLocks noGrp="1"/>
          </p:cNvSpPr>
          <p:nvPr>
            <p:ph type="sldNum" idx="12"/>
          </p:nvPr>
        </p:nvSpPr>
        <p:spPr>
          <a:xfrm>
            <a:off x="8514599" y="4652934"/>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514599" y="4652934"/>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60" name="Google Shape;60;p12"/>
          <p:cNvPicPr preferRelativeResize="0"/>
          <p:nvPr/>
        </p:nvPicPr>
        <p:blipFill rotWithShape="1">
          <a:blip r:embed="rId2">
            <a:alphaModFix/>
          </a:blip>
          <a:srcRect l="11989" t="9846" r="12224" b="10428"/>
          <a:stretch/>
        </p:blipFill>
        <p:spPr>
          <a:xfrm>
            <a:off x="8514600" y="145217"/>
            <a:ext cx="548700" cy="57718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1" name="Google Shape;21;p3"/>
          <p:cNvSpPr txBox="1">
            <a:spLocks noGrp="1"/>
          </p:cNvSpPr>
          <p:nvPr>
            <p:ph type="sldNum" idx="12"/>
          </p:nvPr>
        </p:nvSpPr>
        <p:spPr>
          <a:xfrm>
            <a:off x="8514599" y="4652934"/>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311700" y="38450"/>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3000"/>
              <a:buNone/>
              <a:defRPr>
                <a:solidFill>
                  <a:schemeClr val="accent1"/>
                </a:solidFill>
              </a:defRPr>
            </a:lvl2pPr>
            <a:lvl3pPr lvl="2">
              <a:spcBef>
                <a:spcPts val="0"/>
              </a:spcBef>
              <a:spcAft>
                <a:spcPts val="0"/>
              </a:spcAft>
              <a:buClr>
                <a:schemeClr val="accent1"/>
              </a:buClr>
              <a:buSzPts val="3000"/>
              <a:buNone/>
              <a:defRPr>
                <a:solidFill>
                  <a:schemeClr val="accent1"/>
                </a:solidFill>
              </a:defRPr>
            </a:lvl3pPr>
            <a:lvl4pPr lvl="3">
              <a:spcBef>
                <a:spcPts val="0"/>
              </a:spcBef>
              <a:spcAft>
                <a:spcPts val="0"/>
              </a:spcAft>
              <a:buClr>
                <a:schemeClr val="accent1"/>
              </a:buClr>
              <a:buSzPts val="3000"/>
              <a:buNone/>
              <a:defRPr>
                <a:solidFill>
                  <a:schemeClr val="accent1"/>
                </a:solidFill>
              </a:defRPr>
            </a:lvl4pPr>
            <a:lvl5pPr lvl="4">
              <a:spcBef>
                <a:spcPts val="0"/>
              </a:spcBef>
              <a:spcAft>
                <a:spcPts val="0"/>
              </a:spcAft>
              <a:buClr>
                <a:schemeClr val="accent1"/>
              </a:buClr>
              <a:buSzPts val="3000"/>
              <a:buNone/>
              <a:defRPr>
                <a:solidFill>
                  <a:schemeClr val="accent1"/>
                </a:solidFill>
              </a:defRPr>
            </a:lvl5pPr>
            <a:lvl6pPr lvl="5">
              <a:spcBef>
                <a:spcPts val="0"/>
              </a:spcBef>
              <a:spcAft>
                <a:spcPts val="0"/>
              </a:spcAft>
              <a:buClr>
                <a:schemeClr val="accent1"/>
              </a:buClr>
              <a:buSzPts val="3000"/>
              <a:buNone/>
              <a:defRPr>
                <a:solidFill>
                  <a:schemeClr val="accent1"/>
                </a:solidFill>
              </a:defRPr>
            </a:lvl6pPr>
            <a:lvl7pPr lvl="6">
              <a:spcBef>
                <a:spcPts val="0"/>
              </a:spcBef>
              <a:spcAft>
                <a:spcPts val="0"/>
              </a:spcAft>
              <a:buClr>
                <a:schemeClr val="accent1"/>
              </a:buClr>
              <a:buSzPts val="3000"/>
              <a:buNone/>
              <a:defRPr>
                <a:solidFill>
                  <a:schemeClr val="accent1"/>
                </a:solidFill>
              </a:defRPr>
            </a:lvl7pPr>
            <a:lvl8pPr lvl="7">
              <a:spcBef>
                <a:spcPts val="0"/>
              </a:spcBef>
              <a:spcAft>
                <a:spcPts val="0"/>
              </a:spcAft>
              <a:buClr>
                <a:schemeClr val="accent1"/>
              </a:buClr>
              <a:buSzPts val="3000"/>
              <a:buNone/>
              <a:defRPr>
                <a:solidFill>
                  <a:schemeClr val="accent1"/>
                </a:solidFill>
              </a:defRPr>
            </a:lvl8pPr>
            <a:lvl9pPr lvl="8">
              <a:spcBef>
                <a:spcPts val="0"/>
              </a:spcBef>
              <a:spcAft>
                <a:spcPts val="0"/>
              </a:spcAft>
              <a:buClr>
                <a:schemeClr val="accent1"/>
              </a:buClr>
              <a:buSzPts val="3000"/>
              <a:buNone/>
              <a:defRPr>
                <a:solidFill>
                  <a:schemeClr val="accent1"/>
                </a:solidFill>
              </a:defRPr>
            </a:lvl9pPr>
          </a:lstStyle>
          <a:p>
            <a:endParaRPr/>
          </a:p>
        </p:txBody>
      </p:sp>
      <p:sp>
        <p:nvSpPr>
          <p:cNvPr id="24" name="Google Shape;24;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61950">
              <a:spcBef>
                <a:spcPts val="0"/>
              </a:spcBef>
              <a:spcAft>
                <a:spcPts val="0"/>
              </a:spcAft>
              <a:buSzPts val="2100"/>
              <a:buChar char="●"/>
              <a:defRPr/>
            </a:lvl1pPr>
            <a:lvl2pPr marL="914400" lvl="1" indent="-336550">
              <a:spcBef>
                <a:spcPts val="0"/>
              </a:spcBef>
              <a:spcAft>
                <a:spcPts val="0"/>
              </a:spcAft>
              <a:buSzPts val="1700"/>
              <a:buChar char="○"/>
              <a:defRPr/>
            </a:lvl2pPr>
            <a:lvl3pPr marL="1371600" lvl="2" indent="-336550">
              <a:spcBef>
                <a:spcPts val="0"/>
              </a:spcBef>
              <a:spcAft>
                <a:spcPts val="0"/>
              </a:spcAft>
              <a:buSzPts val="1700"/>
              <a:buChar char="■"/>
              <a:defRPr/>
            </a:lvl3pPr>
            <a:lvl4pPr marL="1828800" lvl="3" indent="-336550">
              <a:spcBef>
                <a:spcPts val="0"/>
              </a:spcBef>
              <a:spcAft>
                <a:spcPts val="0"/>
              </a:spcAft>
              <a:buSzPts val="1700"/>
              <a:buChar char="●"/>
              <a:defRPr/>
            </a:lvl4pPr>
            <a:lvl5pPr marL="2286000" lvl="4" indent="-336550">
              <a:spcBef>
                <a:spcPts val="0"/>
              </a:spcBef>
              <a:spcAft>
                <a:spcPts val="0"/>
              </a:spcAft>
              <a:buSzPts val="1700"/>
              <a:buChar char="○"/>
              <a:defRPr/>
            </a:lvl5pPr>
            <a:lvl6pPr marL="2743200" lvl="5" indent="-336550">
              <a:spcBef>
                <a:spcPts val="0"/>
              </a:spcBef>
              <a:spcAft>
                <a:spcPts val="0"/>
              </a:spcAft>
              <a:buSzPts val="1700"/>
              <a:buChar char="■"/>
              <a:defRPr/>
            </a:lvl6pPr>
            <a:lvl7pPr marL="3200400" lvl="6" indent="-336550">
              <a:spcBef>
                <a:spcPts val="0"/>
              </a:spcBef>
              <a:spcAft>
                <a:spcPts val="0"/>
              </a:spcAft>
              <a:buSzPts val="1700"/>
              <a:buChar char="●"/>
              <a:defRPr/>
            </a:lvl7pPr>
            <a:lvl8pPr marL="3657600" lvl="7" indent="-336550">
              <a:spcBef>
                <a:spcPts val="0"/>
              </a:spcBef>
              <a:spcAft>
                <a:spcPts val="0"/>
              </a:spcAft>
              <a:buSzPts val="1700"/>
              <a:buChar char="○"/>
              <a:defRPr/>
            </a:lvl8pPr>
            <a:lvl9pPr marL="4114800" lvl="8" indent="-336550">
              <a:spcBef>
                <a:spcPts val="0"/>
              </a:spcBef>
              <a:spcAft>
                <a:spcPts val="0"/>
              </a:spcAft>
              <a:buSzPts val="1700"/>
              <a:buChar char="■"/>
              <a:defRPr/>
            </a:lvl9pPr>
          </a:lstStyle>
          <a:p>
            <a:endParaRPr/>
          </a:p>
        </p:txBody>
      </p:sp>
      <p:sp>
        <p:nvSpPr>
          <p:cNvPr id="25" name="Google Shape;25;p4"/>
          <p:cNvSpPr txBox="1">
            <a:spLocks noGrp="1"/>
          </p:cNvSpPr>
          <p:nvPr>
            <p:ph type="sldNum" idx="12"/>
          </p:nvPr>
        </p:nvSpPr>
        <p:spPr>
          <a:xfrm>
            <a:off x="8514599" y="4652934"/>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6" name="Google Shape;26;p4"/>
          <p:cNvPicPr preferRelativeResize="0"/>
          <p:nvPr/>
        </p:nvPicPr>
        <p:blipFill rotWithShape="1">
          <a:blip r:embed="rId2">
            <a:alphaModFix/>
          </a:blip>
          <a:srcRect l="11989" t="9846" r="12224" b="10428"/>
          <a:stretch/>
        </p:blipFill>
        <p:spPr>
          <a:xfrm>
            <a:off x="8514600" y="145217"/>
            <a:ext cx="548700" cy="57718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311700" y="38450"/>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5"/>
          <p:cNvSpPr txBox="1">
            <a:spLocks noGrp="1"/>
          </p:cNvSpPr>
          <p:nvPr>
            <p:ph type="sldNum" idx="12"/>
          </p:nvPr>
        </p:nvSpPr>
        <p:spPr>
          <a:xfrm>
            <a:off x="8514599" y="4652934"/>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311700" y="38450"/>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3000"/>
              <a:buNone/>
              <a:defRPr>
                <a:solidFill>
                  <a:schemeClr val="accent1"/>
                </a:solidFill>
              </a:defRPr>
            </a:lvl2pPr>
            <a:lvl3pPr lvl="2">
              <a:spcBef>
                <a:spcPts val="0"/>
              </a:spcBef>
              <a:spcAft>
                <a:spcPts val="0"/>
              </a:spcAft>
              <a:buClr>
                <a:schemeClr val="accent1"/>
              </a:buClr>
              <a:buSzPts val="3000"/>
              <a:buNone/>
              <a:defRPr>
                <a:solidFill>
                  <a:schemeClr val="accent1"/>
                </a:solidFill>
              </a:defRPr>
            </a:lvl3pPr>
            <a:lvl4pPr lvl="3">
              <a:spcBef>
                <a:spcPts val="0"/>
              </a:spcBef>
              <a:spcAft>
                <a:spcPts val="0"/>
              </a:spcAft>
              <a:buClr>
                <a:schemeClr val="accent1"/>
              </a:buClr>
              <a:buSzPts val="3000"/>
              <a:buNone/>
              <a:defRPr>
                <a:solidFill>
                  <a:schemeClr val="accent1"/>
                </a:solidFill>
              </a:defRPr>
            </a:lvl4pPr>
            <a:lvl5pPr lvl="4">
              <a:spcBef>
                <a:spcPts val="0"/>
              </a:spcBef>
              <a:spcAft>
                <a:spcPts val="0"/>
              </a:spcAft>
              <a:buClr>
                <a:schemeClr val="accent1"/>
              </a:buClr>
              <a:buSzPts val="3000"/>
              <a:buNone/>
              <a:defRPr>
                <a:solidFill>
                  <a:schemeClr val="accent1"/>
                </a:solidFill>
              </a:defRPr>
            </a:lvl5pPr>
            <a:lvl6pPr lvl="5">
              <a:spcBef>
                <a:spcPts val="0"/>
              </a:spcBef>
              <a:spcAft>
                <a:spcPts val="0"/>
              </a:spcAft>
              <a:buClr>
                <a:schemeClr val="accent1"/>
              </a:buClr>
              <a:buSzPts val="3000"/>
              <a:buNone/>
              <a:defRPr>
                <a:solidFill>
                  <a:schemeClr val="accent1"/>
                </a:solidFill>
              </a:defRPr>
            </a:lvl6pPr>
            <a:lvl7pPr lvl="6">
              <a:spcBef>
                <a:spcPts val="0"/>
              </a:spcBef>
              <a:spcAft>
                <a:spcPts val="0"/>
              </a:spcAft>
              <a:buClr>
                <a:schemeClr val="accent1"/>
              </a:buClr>
              <a:buSzPts val="3000"/>
              <a:buNone/>
              <a:defRPr>
                <a:solidFill>
                  <a:schemeClr val="accent1"/>
                </a:solidFill>
              </a:defRPr>
            </a:lvl7pPr>
            <a:lvl8pPr lvl="7">
              <a:spcBef>
                <a:spcPts val="0"/>
              </a:spcBef>
              <a:spcAft>
                <a:spcPts val="0"/>
              </a:spcAft>
              <a:buClr>
                <a:schemeClr val="accent1"/>
              </a:buClr>
              <a:buSzPts val="3000"/>
              <a:buNone/>
              <a:defRPr>
                <a:solidFill>
                  <a:schemeClr val="accent1"/>
                </a:solidFill>
              </a:defRPr>
            </a:lvl8pPr>
            <a:lvl9pPr lvl="8">
              <a:spcBef>
                <a:spcPts val="0"/>
              </a:spcBef>
              <a:spcAft>
                <a:spcPts val="0"/>
              </a:spcAft>
              <a:buClr>
                <a:schemeClr val="accent1"/>
              </a:buClr>
              <a:buSzPts val="3000"/>
              <a:buNone/>
              <a:defRPr>
                <a:solidFill>
                  <a:schemeClr val="accent1"/>
                </a:solidFill>
              </a:defRPr>
            </a:lvl9pPr>
          </a:lstStyle>
          <a:p>
            <a:endParaRPr/>
          </a:p>
        </p:txBody>
      </p:sp>
      <p:sp>
        <p:nvSpPr>
          <p:cNvPr id="34" name="Google Shape;34;p6"/>
          <p:cNvSpPr txBox="1">
            <a:spLocks noGrp="1"/>
          </p:cNvSpPr>
          <p:nvPr>
            <p:ph type="sldNum" idx="12"/>
          </p:nvPr>
        </p:nvSpPr>
        <p:spPr>
          <a:xfrm>
            <a:off x="8514599" y="4652934"/>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35" name="Google Shape;35;p6"/>
          <p:cNvPicPr preferRelativeResize="0"/>
          <p:nvPr/>
        </p:nvPicPr>
        <p:blipFill rotWithShape="1">
          <a:blip r:embed="rId2">
            <a:alphaModFix/>
          </a:blip>
          <a:srcRect l="11989" t="9846" r="12224" b="10428"/>
          <a:stretch/>
        </p:blipFill>
        <p:spPr>
          <a:xfrm>
            <a:off x="8514600" y="145217"/>
            <a:ext cx="548700" cy="57718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8" name="Google Shape;38;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9" name="Google Shape;39;p7"/>
          <p:cNvSpPr txBox="1">
            <a:spLocks noGrp="1"/>
          </p:cNvSpPr>
          <p:nvPr>
            <p:ph type="sldNum" idx="12"/>
          </p:nvPr>
        </p:nvSpPr>
        <p:spPr>
          <a:xfrm>
            <a:off x="8514599" y="4652934"/>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2" name="Google Shape;42;p8"/>
          <p:cNvSpPr txBox="1">
            <a:spLocks noGrp="1"/>
          </p:cNvSpPr>
          <p:nvPr>
            <p:ph type="sldNum" idx="12"/>
          </p:nvPr>
        </p:nvSpPr>
        <p:spPr>
          <a:xfrm>
            <a:off x="8514599" y="4652934"/>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 name="Google Shape;45;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7" name="Google Shape;47;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8" name="Google Shape;48;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61950">
              <a:spcBef>
                <a:spcPts val="0"/>
              </a:spcBef>
              <a:spcAft>
                <a:spcPts val="0"/>
              </a:spcAft>
              <a:buClr>
                <a:schemeClr val="lt1"/>
              </a:buClr>
              <a:buSzPts val="2100"/>
              <a:buChar char="●"/>
              <a:defRPr>
                <a:solidFill>
                  <a:schemeClr val="lt1"/>
                </a:solidFill>
              </a:defRPr>
            </a:lvl1pPr>
            <a:lvl2pPr marL="914400" lvl="1" indent="-336550">
              <a:spcBef>
                <a:spcPts val="0"/>
              </a:spcBef>
              <a:spcAft>
                <a:spcPts val="0"/>
              </a:spcAft>
              <a:buClr>
                <a:schemeClr val="lt1"/>
              </a:buClr>
              <a:buSzPts val="1700"/>
              <a:buChar char="○"/>
              <a:defRPr>
                <a:solidFill>
                  <a:schemeClr val="lt1"/>
                </a:solidFill>
              </a:defRPr>
            </a:lvl2pPr>
            <a:lvl3pPr marL="1371600" lvl="2" indent="-336550">
              <a:spcBef>
                <a:spcPts val="0"/>
              </a:spcBef>
              <a:spcAft>
                <a:spcPts val="0"/>
              </a:spcAft>
              <a:buClr>
                <a:schemeClr val="lt1"/>
              </a:buClr>
              <a:buSzPts val="1700"/>
              <a:buChar char="■"/>
              <a:defRPr>
                <a:solidFill>
                  <a:schemeClr val="lt1"/>
                </a:solidFill>
              </a:defRPr>
            </a:lvl3pPr>
            <a:lvl4pPr marL="1828800" lvl="3" indent="-336550">
              <a:spcBef>
                <a:spcPts val="0"/>
              </a:spcBef>
              <a:spcAft>
                <a:spcPts val="0"/>
              </a:spcAft>
              <a:buClr>
                <a:schemeClr val="lt1"/>
              </a:buClr>
              <a:buSzPts val="1700"/>
              <a:buChar char="●"/>
              <a:defRPr>
                <a:solidFill>
                  <a:schemeClr val="lt1"/>
                </a:solidFill>
              </a:defRPr>
            </a:lvl4pPr>
            <a:lvl5pPr marL="2286000" lvl="4" indent="-336550">
              <a:spcBef>
                <a:spcPts val="0"/>
              </a:spcBef>
              <a:spcAft>
                <a:spcPts val="0"/>
              </a:spcAft>
              <a:buClr>
                <a:schemeClr val="lt1"/>
              </a:buClr>
              <a:buSzPts val="1700"/>
              <a:buChar char="○"/>
              <a:defRPr>
                <a:solidFill>
                  <a:schemeClr val="lt1"/>
                </a:solidFill>
              </a:defRPr>
            </a:lvl5pPr>
            <a:lvl6pPr marL="2743200" lvl="5" indent="-336550">
              <a:spcBef>
                <a:spcPts val="0"/>
              </a:spcBef>
              <a:spcAft>
                <a:spcPts val="0"/>
              </a:spcAft>
              <a:buClr>
                <a:schemeClr val="lt1"/>
              </a:buClr>
              <a:buSzPts val="1700"/>
              <a:buChar char="■"/>
              <a:defRPr>
                <a:solidFill>
                  <a:schemeClr val="lt1"/>
                </a:solidFill>
              </a:defRPr>
            </a:lvl6pPr>
            <a:lvl7pPr marL="3200400" lvl="6" indent="-336550">
              <a:spcBef>
                <a:spcPts val="0"/>
              </a:spcBef>
              <a:spcAft>
                <a:spcPts val="0"/>
              </a:spcAft>
              <a:buClr>
                <a:schemeClr val="lt1"/>
              </a:buClr>
              <a:buSzPts val="1700"/>
              <a:buChar char="●"/>
              <a:defRPr>
                <a:solidFill>
                  <a:schemeClr val="lt1"/>
                </a:solidFill>
              </a:defRPr>
            </a:lvl7pPr>
            <a:lvl8pPr marL="3657600" lvl="7" indent="-336550">
              <a:spcBef>
                <a:spcPts val="0"/>
              </a:spcBef>
              <a:spcAft>
                <a:spcPts val="0"/>
              </a:spcAft>
              <a:buClr>
                <a:schemeClr val="lt1"/>
              </a:buClr>
              <a:buSzPts val="1700"/>
              <a:buChar char="○"/>
              <a:defRPr>
                <a:solidFill>
                  <a:schemeClr val="lt1"/>
                </a:solidFill>
              </a:defRPr>
            </a:lvl8pPr>
            <a:lvl9pPr marL="4114800" lvl="8" indent="-336550">
              <a:spcBef>
                <a:spcPts val="0"/>
              </a:spcBef>
              <a:spcAft>
                <a:spcPts val="0"/>
              </a:spcAft>
              <a:buClr>
                <a:schemeClr val="lt1"/>
              </a:buClr>
              <a:buSzPts val="1700"/>
              <a:buChar char="■"/>
              <a:defRPr>
                <a:solidFill>
                  <a:schemeClr val="lt1"/>
                </a:solidFill>
              </a:defRPr>
            </a:lvl9pPr>
          </a:lstStyle>
          <a:p>
            <a:endParaRPr/>
          </a:p>
        </p:txBody>
      </p:sp>
      <p:sp>
        <p:nvSpPr>
          <p:cNvPr id="49" name="Google Shape;49;p9"/>
          <p:cNvSpPr txBox="1">
            <a:spLocks noGrp="1"/>
          </p:cNvSpPr>
          <p:nvPr>
            <p:ph type="sldNum" idx="12"/>
          </p:nvPr>
        </p:nvSpPr>
        <p:spPr>
          <a:xfrm>
            <a:off x="8514599" y="4652934"/>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52" name="Google Shape;52;p10"/>
          <p:cNvSpPr txBox="1">
            <a:spLocks noGrp="1"/>
          </p:cNvSpPr>
          <p:nvPr>
            <p:ph type="sldNum" idx="12"/>
          </p:nvPr>
        </p:nvSpPr>
        <p:spPr>
          <a:xfrm>
            <a:off x="8514599" y="4652934"/>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8450"/>
            <a:ext cx="8520600" cy="623400"/>
          </a:xfrm>
          <a:prstGeom prst="rect">
            <a:avLst/>
          </a:prstGeom>
          <a:noFill/>
          <a:ln>
            <a:noFill/>
          </a:ln>
        </p:spPr>
        <p:txBody>
          <a:bodyPr spcFirstLastPara="1" wrap="square" lIns="91425" tIns="91425" rIns="91425" bIns="91425" anchor="t" anchorCtr="0">
            <a:normAutofit/>
          </a:bodyPr>
          <a:lstStyle>
            <a:lvl1pPr lvl="0" algn="ctr">
              <a:spcBef>
                <a:spcPts val="0"/>
              </a:spcBef>
              <a:spcAft>
                <a:spcPts val="0"/>
              </a:spcAft>
              <a:buClr>
                <a:schemeClr val="accent2"/>
              </a:buClr>
              <a:buSzPts val="2400"/>
              <a:buFont typeface="Source Sans Pro Black"/>
              <a:buNone/>
              <a:defRPr sz="2400">
                <a:solidFill>
                  <a:schemeClr val="accent2"/>
                </a:solidFill>
                <a:latin typeface="Source Sans Pro Black"/>
                <a:ea typeface="Source Sans Pro Black"/>
                <a:cs typeface="Source Sans Pro Black"/>
                <a:sym typeface="Source Sans Pro Black"/>
              </a:defRPr>
            </a:lvl1pPr>
            <a:lvl2pPr lvl="1">
              <a:spcBef>
                <a:spcPts val="0"/>
              </a:spcBef>
              <a:spcAft>
                <a:spcPts val="0"/>
              </a:spcAft>
              <a:buClr>
                <a:schemeClr val="accent2"/>
              </a:buClr>
              <a:buSzPts val="3000"/>
              <a:buFont typeface="Source Sans Pro Black"/>
              <a:buNone/>
              <a:defRPr sz="3000">
                <a:solidFill>
                  <a:schemeClr val="accent2"/>
                </a:solidFill>
                <a:latin typeface="Source Sans Pro Black"/>
                <a:ea typeface="Source Sans Pro Black"/>
                <a:cs typeface="Source Sans Pro Black"/>
                <a:sym typeface="Source Sans Pro Black"/>
              </a:defRPr>
            </a:lvl2pPr>
            <a:lvl3pPr lvl="2">
              <a:spcBef>
                <a:spcPts val="0"/>
              </a:spcBef>
              <a:spcAft>
                <a:spcPts val="0"/>
              </a:spcAft>
              <a:buClr>
                <a:schemeClr val="accent2"/>
              </a:buClr>
              <a:buSzPts val="3000"/>
              <a:buFont typeface="Source Sans Pro Black"/>
              <a:buNone/>
              <a:defRPr sz="3000">
                <a:solidFill>
                  <a:schemeClr val="accent2"/>
                </a:solidFill>
                <a:latin typeface="Source Sans Pro Black"/>
                <a:ea typeface="Source Sans Pro Black"/>
                <a:cs typeface="Source Sans Pro Black"/>
                <a:sym typeface="Source Sans Pro Black"/>
              </a:defRPr>
            </a:lvl3pPr>
            <a:lvl4pPr lvl="3">
              <a:spcBef>
                <a:spcPts val="0"/>
              </a:spcBef>
              <a:spcAft>
                <a:spcPts val="0"/>
              </a:spcAft>
              <a:buClr>
                <a:schemeClr val="accent2"/>
              </a:buClr>
              <a:buSzPts val="3000"/>
              <a:buFont typeface="Source Sans Pro Black"/>
              <a:buNone/>
              <a:defRPr sz="3000">
                <a:solidFill>
                  <a:schemeClr val="accent2"/>
                </a:solidFill>
                <a:latin typeface="Source Sans Pro Black"/>
                <a:ea typeface="Source Sans Pro Black"/>
                <a:cs typeface="Source Sans Pro Black"/>
                <a:sym typeface="Source Sans Pro Black"/>
              </a:defRPr>
            </a:lvl4pPr>
            <a:lvl5pPr lvl="4">
              <a:spcBef>
                <a:spcPts val="0"/>
              </a:spcBef>
              <a:spcAft>
                <a:spcPts val="0"/>
              </a:spcAft>
              <a:buClr>
                <a:schemeClr val="accent2"/>
              </a:buClr>
              <a:buSzPts val="3000"/>
              <a:buFont typeface="Source Sans Pro Black"/>
              <a:buNone/>
              <a:defRPr sz="3000">
                <a:solidFill>
                  <a:schemeClr val="accent2"/>
                </a:solidFill>
                <a:latin typeface="Source Sans Pro Black"/>
                <a:ea typeface="Source Sans Pro Black"/>
                <a:cs typeface="Source Sans Pro Black"/>
                <a:sym typeface="Source Sans Pro Black"/>
              </a:defRPr>
            </a:lvl5pPr>
            <a:lvl6pPr lvl="5">
              <a:spcBef>
                <a:spcPts val="0"/>
              </a:spcBef>
              <a:spcAft>
                <a:spcPts val="0"/>
              </a:spcAft>
              <a:buClr>
                <a:schemeClr val="accent2"/>
              </a:buClr>
              <a:buSzPts val="3000"/>
              <a:buFont typeface="Source Sans Pro Black"/>
              <a:buNone/>
              <a:defRPr sz="3000">
                <a:solidFill>
                  <a:schemeClr val="accent2"/>
                </a:solidFill>
                <a:latin typeface="Source Sans Pro Black"/>
                <a:ea typeface="Source Sans Pro Black"/>
                <a:cs typeface="Source Sans Pro Black"/>
                <a:sym typeface="Source Sans Pro Black"/>
              </a:defRPr>
            </a:lvl6pPr>
            <a:lvl7pPr lvl="6">
              <a:spcBef>
                <a:spcPts val="0"/>
              </a:spcBef>
              <a:spcAft>
                <a:spcPts val="0"/>
              </a:spcAft>
              <a:buClr>
                <a:schemeClr val="accent2"/>
              </a:buClr>
              <a:buSzPts val="3000"/>
              <a:buFont typeface="Source Sans Pro Black"/>
              <a:buNone/>
              <a:defRPr sz="3000">
                <a:solidFill>
                  <a:schemeClr val="accent2"/>
                </a:solidFill>
                <a:latin typeface="Source Sans Pro Black"/>
                <a:ea typeface="Source Sans Pro Black"/>
                <a:cs typeface="Source Sans Pro Black"/>
                <a:sym typeface="Source Sans Pro Black"/>
              </a:defRPr>
            </a:lvl7pPr>
            <a:lvl8pPr lvl="7">
              <a:spcBef>
                <a:spcPts val="0"/>
              </a:spcBef>
              <a:spcAft>
                <a:spcPts val="0"/>
              </a:spcAft>
              <a:buClr>
                <a:schemeClr val="accent2"/>
              </a:buClr>
              <a:buSzPts val="3000"/>
              <a:buFont typeface="Source Sans Pro Black"/>
              <a:buNone/>
              <a:defRPr sz="3000">
                <a:solidFill>
                  <a:schemeClr val="accent2"/>
                </a:solidFill>
                <a:latin typeface="Source Sans Pro Black"/>
                <a:ea typeface="Source Sans Pro Black"/>
                <a:cs typeface="Source Sans Pro Black"/>
                <a:sym typeface="Source Sans Pro Black"/>
              </a:defRPr>
            </a:lvl8pPr>
            <a:lvl9pPr lvl="8">
              <a:spcBef>
                <a:spcPts val="0"/>
              </a:spcBef>
              <a:spcAft>
                <a:spcPts val="0"/>
              </a:spcAft>
              <a:buClr>
                <a:schemeClr val="accent2"/>
              </a:buClr>
              <a:buSzPts val="3000"/>
              <a:buFont typeface="Source Sans Pro Black"/>
              <a:buNone/>
              <a:defRPr sz="3000">
                <a:solidFill>
                  <a:schemeClr val="accent2"/>
                </a:solidFill>
                <a:latin typeface="Source Sans Pro Black"/>
                <a:ea typeface="Source Sans Pro Black"/>
                <a:cs typeface="Source Sans Pro Black"/>
                <a:sym typeface="Source Sans Pro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61950">
              <a:lnSpc>
                <a:spcPct val="115000"/>
              </a:lnSpc>
              <a:spcBef>
                <a:spcPts val="0"/>
              </a:spcBef>
              <a:spcAft>
                <a:spcPts val="0"/>
              </a:spcAft>
              <a:buClr>
                <a:schemeClr val="dk2"/>
              </a:buClr>
              <a:buSzPts val="2100"/>
              <a:buFont typeface="Source Sans Pro"/>
              <a:buChar char="●"/>
              <a:defRPr sz="2100" b="1">
                <a:solidFill>
                  <a:schemeClr val="dk2"/>
                </a:solidFill>
                <a:latin typeface="Source Sans Pro"/>
                <a:ea typeface="Source Sans Pro"/>
                <a:cs typeface="Source Sans Pro"/>
                <a:sym typeface="Source Sans Pro"/>
              </a:defRPr>
            </a:lvl1pPr>
            <a:lvl2pPr marL="914400" lvl="1" indent="-336550">
              <a:lnSpc>
                <a:spcPct val="115000"/>
              </a:lnSpc>
              <a:spcBef>
                <a:spcPts val="0"/>
              </a:spcBef>
              <a:spcAft>
                <a:spcPts val="0"/>
              </a:spcAft>
              <a:buClr>
                <a:schemeClr val="dk2"/>
              </a:buClr>
              <a:buSzPts val="1700"/>
              <a:buFont typeface="Source Sans Pro"/>
              <a:buChar char="○"/>
              <a:defRPr sz="1700" b="1">
                <a:solidFill>
                  <a:schemeClr val="dk2"/>
                </a:solidFill>
                <a:latin typeface="Source Sans Pro"/>
                <a:ea typeface="Source Sans Pro"/>
                <a:cs typeface="Source Sans Pro"/>
                <a:sym typeface="Source Sans Pro"/>
              </a:defRPr>
            </a:lvl2pPr>
            <a:lvl3pPr marL="1371600" lvl="2" indent="-336550">
              <a:lnSpc>
                <a:spcPct val="115000"/>
              </a:lnSpc>
              <a:spcBef>
                <a:spcPts val="0"/>
              </a:spcBef>
              <a:spcAft>
                <a:spcPts val="0"/>
              </a:spcAft>
              <a:buClr>
                <a:schemeClr val="dk2"/>
              </a:buClr>
              <a:buSzPts val="1700"/>
              <a:buFont typeface="Source Sans Pro"/>
              <a:buChar char="■"/>
              <a:defRPr sz="1700" b="1">
                <a:solidFill>
                  <a:schemeClr val="dk2"/>
                </a:solidFill>
                <a:latin typeface="Source Sans Pro"/>
                <a:ea typeface="Source Sans Pro"/>
                <a:cs typeface="Source Sans Pro"/>
                <a:sym typeface="Source Sans Pro"/>
              </a:defRPr>
            </a:lvl3pPr>
            <a:lvl4pPr marL="1828800" lvl="3" indent="-336550">
              <a:lnSpc>
                <a:spcPct val="115000"/>
              </a:lnSpc>
              <a:spcBef>
                <a:spcPts val="0"/>
              </a:spcBef>
              <a:spcAft>
                <a:spcPts val="0"/>
              </a:spcAft>
              <a:buClr>
                <a:schemeClr val="dk2"/>
              </a:buClr>
              <a:buSzPts val="1700"/>
              <a:buFont typeface="Source Sans Pro"/>
              <a:buChar char="●"/>
              <a:defRPr sz="1700" b="1">
                <a:solidFill>
                  <a:schemeClr val="dk2"/>
                </a:solidFill>
                <a:latin typeface="Source Sans Pro"/>
                <a:ea typeface="Source Sans Pro"/>
                <a:cs typeface="Source Sans Pro"/>
                <a:sym typeface="Source Sans Pro"/>
              </a:defRPr>
            </a:lvl4pPr>
            <a:lvl5pPr marL="2286000" lvl="4" indent="-336550">
              <a:lnSpc>
                <a:spcPct val="115000"/>
              </a:lnSpc>
              <a:spcBef>
                <a:spcPts val="0"/>
              </a:spcBef>
              <a:spcAft>
                <a:spcPts val="0"/>
              </a:spcAft>
              <a:buClr>
                <a:schemeClr val="dk2"/>
              </a:buClr>
              <a:buSzPts val="1700"/>
              <a:buFont typeface="Source Sans Pro"/>
              <a:buChar char="○"/>
              <a:defRPr sz="1700" b="1">
                <a:solidFill>
                  <a:schemeClr val="dk2"/>
                </a:solidFill>
                <a:latin typeface="Source Sans Pro"/>
                <a:ea typeface="Source Sans Pro"/>
                <a:cs typeface="Source Sans Pro"/>
                <a:sym typeface="Source Sans Pro"/>
              </a:defRPr>
            </a:lvl5pPr>
            <a:lvl6pPr marL="2743200" lvl="5" indent="-336550">
              <a:lnSpc>
                <a:spcPct val="115000"/>
              </a:lnSpc>
              <a:spcBef>
                <a:spcPts val="0"/>
              </a:spcBef>
              <a:spcAft>
                <a:spcPts val="0"/>
              </a:spcAft>
              <a:buClr>
                <a:schemeClr val="dk2"/>
              </a:buClr>
              <a:buSzPts val="1700"/>
              <a:buFont typeface="Source Sans Pro"/>
              <a:buChar char="■"/>
              <a:defRPr sz="1700" b="1">
                <a:solidFill>
                  <a:schemeClr val="dk2"/>
                </a:solidFill>
                <a:latin typeface="Source Sans Pro"/>
                <a:ea typeface="Source Sans Pro"/>
                <a:cs typeface="Source Sans Pro"/>
                <a:sym typeface="Source Sans Pro"/>
              </a:defRPr>
            </a:lvl6pPr>
            <a:lvl7pPr marL="3200400" lvl="6" indent="-336550">
              <a:lnSpc>
                <a:spcPct val="115000"/>
              </a:lnSpc>
              <a:spcBef>
                <a:spcPts val="0"/>
              </a:spcBef>
              <a:spcAft>
                <a:spcPts val="0"/>
              </a:spcAft>
              <a:buClr>
                <a:schemeClr val="dk2"/>
              </a:buClr>
              <a:buSzPts val="1700"/>
              <a:buFont typeface="Source Sans Pro"/>
              <a:buChar char="●"/>
              <a:defRPr sz="1700" b="1">
                <a:solidFill>
                  <a:schemeClr val="dk2"/>
                </a:solidFill>
                <a:latin typeface="Source Sans Pro"/>
                <a:ea typeface="Source Sans Pro"/>
                <a:cs typeface="Source Sans Pro"/>
                <a:sym typeface="Source Sans Pro"/>
              </a:defRPr>
            </a:lvl7pPr>
            <a:lvl8pPr marL="3657600" lvl="7" indent="-336550">
              <a:lnSpc>
                <a:spcPct val="115000"/>
              </a:lnSpc>
              <a:spcBef>
                <a:spcPts val="0"/>
              </a:spcBef>
              <a:spcAft>
                <a:spcPts val="0"/>
              </a:spcAft>
              <a:buClr>
                <a:schemeClr val="dk2"/>
              </a:buClr>
              <a:buSzPts val="1700"/>
              <a:buFont typeface="Source Sans Pro"/>
              <a:buChar char="○"/>
              <a:defRPr sz="1700" b="1">
                <a:solidFill>
                  <a:schemeClr val="dk2"/>
                </a:solidFill>
                <a:latin typeface="Source Sans Pro"/>
                <a:ea typeface="Source Sans Pro"/>
                <a:cs typeface="Source Sans Pro"/>
                <a:sym typeface="Source Sans Pro"/>
              </a:defRPr>
            </a:lvl8pPr>
            <a:lvl9pPr marL="4114800" lvl="8" indent="-336550">
              <a:lnSpc>
                <a:spcPct val="115000"/>
              </a:lnSpc>
              <a:spcBef>
                <a:spcPts val="0"/>
              </a:spcBef>
              <a:spcAft>
                <a:spcPts val="0"/>
              </a:spcAft>
              <a:buClr>
                <a:schemeClr val="dk2"/>
              </a:buClr>
              <a:buSzPts val="1700"/>
              <a:buFont typeface="Source Sans Pro"/>
              <a:buChar char="■"/>
              <a:defRPr sz="1700" b="1">
                <a:solidFill>
                  <a:schemeClr val="dk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514599" y="4652934"/>
            <a:ext cx="548700" cy="393600"/>
          </a:xfrm>
          <a:prstGeom prst="rect">
            <a:avLst/>
          </a:prstGeom>
          <a:noFill/>
          <a:ln>
            <a:noFill/>
          </a:ln>
        </p:spPr>
        <p:txBody>
          <a:bodyPr spcFirstLastPara="1" wrap="square" lIns="91425" tIns="91425" rIns="91425" bIns="91425" anchor="ctr" anchorCtr="0">
            <a:noAutofit/>
          </a:bodyPr>
          <a:lstStyle>
            <a:lvl1pPr lvl="0" algn="r">
              <a:buNone/>
              <a:defRPr b="1">
                <a:solidFill>
                  <a:schemeClr val="lt2"/>
                </a:solidFill>
                <a:latin typeface="Source Sans Pro"/>
                <a:ea typeface="Source Sans Pro"/>
                <a:cs typeface="Source Sans Pro"/>
                <a:sym typeface="Source Sans Pro"/>
              </a:defRPr>
            </a:lvl1pPr>
            <a:lvl2pPr lvl="1" algn="r">
              <a:buNone/>
              <a:defRPr b="1">
                <a:solidFill>
                  <a:schemeClr val="lt2"/>
                </a:solidFill>
                <a:latin typeface="Source Sans Pro"/>
                <a:ea typeface="Source Sans Pro"/>
                <a:cs typeface="Source Sans Pro"/>
                <a:sym typeface="Source Sans Pro"/>
              </a:defRPr>
            </a:lvl2pPr>
            <a:lvl3pPr lvl="2" algn="r">
              <a:buNone/>
              <a:defRPr b="1">
                <a:solidFill>
                  <a:schemeClr val="lt2"/>
                </a:solidFill>
                <a:latin typeface="Source Sans Pro"/>
                <a:ea typeface="Source Sans Pro"/>
                <a:cs typeface="Source Sans Pro"/>
                <a:sym typeface="Source Sans Pro"/>
              </a:defRPr>
            </a:lvl3pPr>
            <a:lvl4pPr lvl="3" algn="r">
              <a:buNone/>
              <a:defRPr b="1">
                <a:solidFill>
                  <a:schemeClr val="lt2"/>
                </a:solidFill>
                <a:latin typeface="Source Sans Pro"/>
                <a:ea typeface="Source Sans Pro"/>
                <a:cs typeface="Source Sans Pro"/>
                <a:sym typeface="Source Sans Pro"/>
              </a:defRPr>
            </a:lvl4pPr>
            <a:lvl5pPr lvl="4" algn="r">
              <a:buNone/>
              <a:defRPr b="1">
                <a:solidFill>
                  <a:schemeClr val="lt2"/>
                </a:solidFill>
                <a:latin typeface="Source Sans Pro"/>
                <a:ea typeface="Source Sans Pro"/>
                <a:cs typeface="Source Sans Pro"/>
                <a:sym typeface="Source Sans Pro"/>
              </a:defRPr>
            </a:lvl5pPr>
            <a:lvl6pPr lvl="5" algn="r">
              <a:buNone/>
              <a:defRPr b="1">
                <a:solidFill>
                  <a:schemeClr val="lt2"/>
                </a:solidFill>
                <a:latin typeface="Source Sans Pro"/>
                <a:ea typeface="Source Sans Pro"/>
                <a:cs typeface="Source Sans Pro"/>
                <a:sym typeface="Source Sans Pro"/>
              </a:defRPr>
            </a:lvl6pPr>
            <a:lvl7pPr lvl="6" algn="r">
              <a:buNone/>
              <a:defRPr b="1">
                <a:solidFill>
                  <a:schemeClr val="lt2"/>
                </a:solidFill>
                <a:latin typeface="Source Sans Pro"/>
                <a:ea typeface="Source Sans Pro"/>
                <a:cs typeface="Source Sans Pro"/>
                <a:sym typeface="Source Sans Pro"/>
              </a:defRPr>
            </a:lvl7pPr>
            <a:lvl8pPr lvl="7" algn="r">
              <a:buNone/>
              <a:defRPr b="1">
                <a:solidFill>
                  <a:schemeClr val="lt2"/>
                </a:solidFill>
                <a:latin typeface="Source Sans Pro"/>
                <a:ea typeface="Source Sans Pro"/>
                <a:cs typeface="Source Sans Pro"/>
                <a:sym typeface="Source Sans Pro"/>
              </a:defRPr>
            </a:lvl8pPr>
            <a:lvl9pPr lvl="8" algn="r">
              <a:buNone/>
              <a:defRPr b="1">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a:off x="80700" y="0"/>
            <a:ext cx="8982600" cy="84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80700" y="5059500"/>
            <a:ext cx="8982600" cy="84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1"/>
          <p:cNvPicPr preferRelativeResize="0"/>
          <p:nvPr/>
        </p:nvPicPr>
        <p:blipFill rotWithShape="1">
          <a:blip r:embed="rId13">
            <a:alphaModFix amt="2000"/>
          </a:blip>
          <a:srcRect/>
          <a:stretch/>
        </p:blipFill>
        <p:spPr>
          <a:xfrm>
            <a:off x="3576600" y="1576350"/>
            <a:ext cx="1990800" cy="19908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www.sciencedirect.com/science/article/pii/S1319157821001087"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hyperlink" Target="https://ieeexplore.ieee.org/abstract/document/9148649/authors#authors" TargetMode="External"/><Relationship Id="rId5" Type="http://schemas.openxmlformats.org/officeDocument/2006/relationships/hyperlink" Target="https://ieeexplore.ieee.org/author/37682779000" TargetMode="External"/><Relationship Id="rId4" Type="http://schemas.openxmlformats.org/officeDocument/2006/relationships/hyperlink" Target="https://ieeexplore.ieee.org/author/37678707700"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mdpi.com/2079-9292/10/6/739/htm" TargetMode="External"/><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hyperlink" Target="https://sci-hub.ee/10.1016/j.procs.2017.10.079"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
        <p:cNvGrpSpPr/>
        <p:nvPr/>
      </p:nvGrpSpPr>
      <p:grpSpPr>
        <a:xfrm>
          <a:off x="0" y="0"/>
          <a:ext cx="0" cy="0"/>
          <a:chOff x="0" y="0"/>
          <a:chExt cx="0" cy="0"/>
        </a:xfrm>
      </p:grpSpPr>
      <p:sp>
        <p:nvSpPr>
          <p:cNvPr id="66" name="Google Shape;66;p13"/>
          <p:cNvSpPr txBox="1">
            <a:spLocks noGrp="1"/>
          </p:cNvSpPr>
          <p:nvPr>
            <p:ph type="title"/>
          </p:nvPr>
        </p:nvSpPr>
        <p:spPr>
          <a:xfrm>
            <a:off x="311700" y="38450"/>
            <a:ext cx="8520600" cy="6234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4942"/>
              <a:buNone/>
            </a:pPr>
            <a:r>
              <a:rPr lang="en" sz="2900" i="0">
                <a:solidFill>
                  <a:schemeClr val="accent1"/>
                </a:solidFill>
              </a:rPr>
              <a:t>PSG COLLEGE OF TECHNOLOGY </a:t>
            </a:r>
            <a:endParaRPr sz="2900" i="0">
              <a:solidFill>
                <a:schemeClr val="accent1"/>
              </a:solidFill>
            </a:endParaRPr>
          </a:p>
          <a:p>
            <a:pPr marL="0" lvl="0" indent="0" algn="ctr" rtl="0">
              <a:lnSpc>
                <a:spcPct val="100000"/>
              </a:lnSpc>
              <a:spcBef>
                <a:spcPts val="0"/>
              </a:spcBef>
              <a:spcAft>
                <a:spcPts val="0"/>
              </a:spcAft>
              <a:buSzPct val="128205"/>
              <a:buNone/>
            </a:pPr>
            <a:endParaRPr sz="2600">
              <a:solidFill>
                <a:srgbClr val="000000"/>
              </a:solidFill>
            </a:endParaRPr>
          </a:p>
        </p:txBody>
      </p:sp>
      <p:sp>
        <p:nvSpPr>
          <p:cNvPr id="67" name="Google Shape;67;p13"/>
          <p:cNvSpPr txBox="1"/>
          <p:nvPr/>
        </p:nvSpPr>
        <p:spPr>
          <a:xfrm>
            <a:off x="575825" y="675775"/>
            <a:ext cx="8140500" cy="1615797"/>
          </a:xfrm>
          <a:prstGeom prst="rect">
            <a:avLst/>
          </a:prstGeom>
          <a:noFill/>
          <a:ln>
            <a:noFill/>
          </a:ln>
        </p:spPr>
        <p:txBody>
          <a:bodyPr spcFirstLastPara="1" wrap="square" lIns="91425" tIns="91425" rIns="91425" bIns="91425" anchor="t" anchorCtr="0">
            <a:spAutoFit/>
          </a:bodyPr>
          <a:lstStyle/>
          <a:p>
            <a:pPr marL="63500" marR="0" lvl="0" indent="0" algn="ctr" rtl="0">
              <a:lnSpc>
                <a:spcPct val="100000"/>
              </a:lnSpc>
              <a:spcBef>
                <a:spcPts val="1005"/>
              </a:spcBef>
              <a:spcAft>
                <a:spcPts val="0"/>
              </a:spcAft>
              <a:buClr>
                <a:srgbClr val="000000"/>
              </a:buClr>
              <a:buSzPts val="2200"/>
              <a:buFont typeface="Arial"/>
              <a:buNone/>
            </a:pPr>
            <a:r>
              <a:rPr lang="en" sz="2200" b="0" i="0" u="none" strike="noStrike" cap="none" dirty="0">
                <a:solidFill>
                  <a:schemeClr val="accent2"/>
                </a:solidFill>
                <a:latin typeface="Source Sans Pro SemiBold"/>
                <a:ea typeface="Source Sans Pro SemiBold"/>
                <a:cs typeface="Source Sans Pro SemiBold"/>
                <a:sym typeface="Source Sans Pro SemiBold"/>
              </a:rPr>
              <a:t>DEPARTMENT OF INFORMATION TECHNOLOGY</a:t>
            </a:r>
            <a:endParaRPr sz="2200" b="0" i="0" u="none" strike="noStrike" cap="none" dirty="0">
              <a:solidFill>
                <a:schemeClr val="accent2"/>
              </a:solidFill>
              <a:latin typeface="Source Sans Pro SemiBold"/>
              <a:ea typeface="Source Sans Pro SemiBold"/>
              <a:cs typeface="Source Sans Pro SemiBold"/>
              <a:sym typeface="Source Sans Pro SemiBold"/>
            </a:endParaRPr>
          </a:p>
          <a:p>
            <a:pPr marL="63500" marR="0" lvl="0" indent="0" algn="ctr" rtl="0">
              <a:lnSpc>
                <a:spcPct val="100000"/>
              </a:lnSpc>
              <a:spcBef>
                <a:spcPts val="1005"/>
              </a:spcBef>
              <a:spcAft>
                <a:spcPts val="0"/>
              </a:spcAft>
              <a:buClr>
                <a:srgbClr val="000000"/>
              </a:buClr>
              <a:buSzPts val="2300"/>
              <a:buFont typeface="Arial"/>
              <a:buNone/>
            </a:pPr>
            <a:endParaRPr lang="en" sz="2300" b="0" i="0" u="none" strike="noStrike" cap="none" dirty="0">
              <a:solidFill>
                <a:schemeClr val="accent1"/>
              </a:solidFill>
              <a:latin typeface="Source Sans Pro Black"/>
              <a:ea typeface="Source Sans Pro Black"/>
              <a:cs typeface="Source Sans Pro Black"/>
              <a:sym typeface="Source Sans Pro Black"/>
            </a:endParaRPr>
          </a:p>
          <a:p>
            <a:pPr marL="63500" marR="0" lvl="0" indent="0" algn="ctr" rtl="0">
              <a:lnSpc>
                <a:spcPct val="100000"/>
              </a:lnSpc>
              <a:spcBef>
                <a:spcPts val="1005"/>
              </a:spcBef>
              <a:spcAft>
                <a:spcPts val="0"/>
              </a:spcAft>
              <a:buClr>
                <a:srgbClr val="000000"/>
              </a:buClr>
              <a:buSzPts val="2300"/>
              <a:buFont typeface="Arial"/>
              <a:buNone/>
            </a:pPr>
            <a:r>
              <a:rPr lang="en" sz="2300" b="0" i="0" u="none" strike="noStrike" cap="none" dirty="0">
                <a:solidFill>
                  <a:schemeClr val="accent1"/>
                </a:solidFill>
                <a:latin typeface="Source Sans Pro Black"/>
                <a:ea typeface="Source Sans Pro Black"/>
                <a:cs typeface="Source Sans Pro Black"/>
                <a:sym typeface="Source Sans Pro Black"/>
              </a:rPr>
              <a:t>SECURE OTA SOFTWARE UPDATE FOR SMART VEHICLES</a:t>
            </a:r>
            <a:endParaRPr sz="2300" b="0" i="0" u="none" strike="noStrike" cap="none" dirty="0">
              <a:solidFill>
                <a:schemeClr val="accent1"/>
              </a:solidFill>
              <a:latin typeface="Source Sans Pro Black"/>
              <a:ea typeface="Source Sans Pro Black"/>
              <a:cs typeface="Source Sans Pro Black"/>
              <a:sym typeface="Source Sans Pro Black"/>
            </a:endParaRPr>
          </a:p>
        </p:txBody>
      </p:sp>
      <p:pic>
        <p:nvPicPr>
          <p:cNvPr id="68" name="Google Shape;68;p13"/>
          <p:cNvPicPr preferRelativeResize="0"/>
          <p:nvPr/>
        </p:nvPicPr>
        <p:blipFill rotWithShape="1">
          <a:blip r:embed="rId3">
            <a:alphaModFix/>
          </a:blip>
          <a:srcRect/>
          <a:stretch/>
        </p:blipFill>
        <p:spPr>
          <a:xfrm>
            <a:off x="704925" y="291225"/>
            <a:ext cx="611657" cy="815550"/>
          </a:xfrm>
          <a:prstGeom prst="rect">
            <a:avLst/>
          </a:prstGeom>
          <a:noFill/>
          <a:ln>
            <a:noFill/>
          </a:ln>
        </p:spPr>
      </p:pic>
      <p:pic>
        <p:nvPicPr>
          <p:cNvPr id="70" name="Google Shape;70;p13"/>
          <p:cNvPicPr preferRelativeResize="0"/>
          <p:nvPr/>
        </p:nvPicPr>
        <p:blipFill rotWithShape="1">
          <a:blip r:embed="rId4">
            <a:alphaModFix/>
          </a:blip>
          <a:srcRect/>
          <a:stretch/>
        </p:blipFill>
        <p:spPr>
          <a:xfrm>
            <a:off x="3939714" y="3140076"/>
            <a:ext cx="1264575" cy="1577550"/>
          </a:xfrm>
          <a:prstGeom prst="rect">
            <a:avLst/>
          </a:prstGeom>
          <a:noFill/>
          <a:ln>
            <a:noFill/>
          </a:ln>
        </p:spPr>
      </p:pic>
      <p:sp>
        <p:nvSpPr>
          <p:cNvPr id="71" name="Google Shape;71;p13"/>
          <p:cNvSpPr txBox="1">
            <a:spLocks noGrp="1"/>
          </p:cNvSpPr>
          <p:nvPr>
            <p:ph type="sldNum" idx="12"/>
          </p:nvPr>
        </p:nvSpPr>
        <p:spPr>
          <a:xfrm>
            <a:off x="8514599" y="4652934"/>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26"/>
          <p:cNvSpPr txBox="1">
            <a:spLocks noGrp="1"/>
          </p:cNvSpPr>
          <p:nvPr>
            <p:ph type="sldNum" idx="12"/>
          </p:nvPr>
        </p:nvSpPr>
        <p:spPr>
          <a:xfrm>
            <a:off x="8514599" y="4652934"/>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187" name="Google Shape;187;p26"/>
          <p:cNvSpPr txBox="1"/>
          <p:nvPr/>
        </p:nvSpPr>
        <p:spPr>
          <a:xfrm>
            <a:off x="770975" y="645450"/>
            <a:ext cx="7781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Karla"/>
              <a:ea typeface="Karla"/>
              <a:cs typeface="Karla"/>
              <a:sym typeface="Karla"/>
            </a:endParaRPr>
          </a:p>
        </p:txBody>
      </p:sp>
      <p:sp>
        <p:nvSpPr>
          <p:cNvPr id="188" name="Google Shape;188;p26"/>
          <p:cNvSpPr txBox="1"/>
          <p:nvPr/>
        </p:nvSpPr>
        <p:spPr>
          <a:xfrm>
            <a:off x="1312950" y="161025"/>
            <a:ext cx="65181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endParaRPr sz="3000" b="0" i="0" u="none" strike="noStrike" cap="none">
              <a:solidFill>
                <a:schemeClr val="accent1"/>
              </a:solidFill>
              <a:latin typeface="Raleway Black"/>
              <a:ea typeface="Raleway Black"/>
              <a:cs typeface="Raleway Black"/>
              <a:sym typeface="Raleway Black"/>
            </a:endParaRPr>
          </a:p>
        </p:txBody>
      </p:sp>
      <p:sp>
        <p:nvSpPr>
          <p:cNvPr id="189" name="Google Shape;189;p26"/>
          <p:cNvSpPr txBox="1"/>
          <p:nvPr/>
        </p:nvSpPr>
        <p:spPr>
          <a:xfrm>
            <a:off x="459600" y="903975"/>
            <a:ext cx="8224800" cy="4617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Karla"/>
              <a:ea typeface="Karla"/>
              <a:cs typeface="Karla"/>
              <a:sym typeface="Karla"/>
            </a:endParaRPr>
          </a:p>
        </p:txBody>
      </p:sp>
      <p:sp>
        <p:nvSpPr>
          <p:cNvPr id="190" name="Google Shape;190;p26"/>
          <p:cNvSpPr txBox="1"/>
          <p:nvPr/>
        </p:nvSpPr>
        <p:spPr>
          <a:xfrm>
            <a:off x="1312950" y="0"/>
            <a:ext cx="65181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accent1"/>
                </a:solidFill>
                <a:latin typeface="Source Sans Pro Black"/>
                <a:ea typeface="Source Sans Pro Black"/>
                <a:cs typeface="Source Sans Pro Black"/>
                <a:sym typeface="Source Sans Pro Black"/>
              </a:rPr>
              <a:t>TESTING DATASET</a:t>
            </a:r>
            <a:endParaRPr sz="3000" b="0" i="0" u="none" strike="noStrike" cap="none">
              <a:solidFill>
                <a:schemeClr val="accent1"/>
              </a:solidFill>
              <a:latin typeface="Source Sans Pro Black"/>
              <a:ea typeface="Source Sans Pro Black"/>
              <a:cs typeface="Source Sans Pro Black"/>
              <a:sym typeface="Source Sans Pro Black"/>
            </a:endParaRPr>
          </a:p>
        </p:txBody>
      </p:sp>
      <p:sp>
        <p:nvSpPr>
          <p:cNvPr id="191" name="Google Shape;191;p26"/>
          <p:cNvSpPr txBox="1"/>
          <p:nvPr/>
        </p:nvSpPr>
        <p:spPr>
          <a:xfrm>
            <a:off x="2083300" y="4839275"/>
            <a:ext cx="1425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20000"/>
              </a:lnSpc>
              <a:spcBef>
                <a:spcPts val="0"/>
              </a:spcBef>
              <a:spcAft>
                <a:spcPts val="0"/>
              </a:spcAft>
              <a:buClr>
                <a:srgbClr val="000000"/>
              </a:buClr>
              <a:buSzPts val="1000"/>
              <a:buFont typeface="Arial"/>
              <a:buNone/>
            </a:pPr>
            <a:endParaRPr sz="1000" b="1" i="0" u="none" strike="noStrike" cap="none">
              <a:solidFill>
                <a:srgbClr val="202124"/>
              </a:solidFill>
              <a:highlight>
                <a:srgbClr val="FFFFFF"/>
              </a:highlight>
              <a:latin typeface="Arial"/>
              <a:ea typeface="Arial"/>
              <a:cs typeface="Arial"/>
              <a:sym typeface="Arial"/>
            </a:endParaRPr>
          </a:p>
        </p:txBody>
      </p:sp>
      <p:sp>
        <p:nvSpPr>
          <p:cNvPr id="192" name="Google Shape;192;p26"/>
          <p:cNvSpPr txBox="1"/>
          <p:nvPr/>
        </p:nvSpPr>
        <p:spPr>
          <a:xfrm>
            <a:off x="459600" y="499200"/>
            <a:ext cx="8574900" cy="794100"/>
          </a:xfrm>
          <a:prstGeom prst="rect">
            <a:avLst/>
          </a:prstGeom>
          <a:noFill/>
          <a:ln>
            <a:noFill/>
          </a:ln>
        </p:spPr>
        <p:txBody>
          <a:bodyPr spcFirstLastPara="1" wrap="square" lIns="91425" tIns="91425" rIns="91425" bIns="91425" anchor="t" anchorCtr="0">
            <a:spAutoFit/>
          </a:bodyPr>
          <a:lstStyle/>
          <a:p>
            <a:pPr marL="0" marR="0" lvl="0" indent="0" algn="l" rtl="0">
              <a:lnSpc>
                <a:spcPct val="120000"/>
              </a:lnSpc>
              <a:spcBef>
                <a:spcPts val="0"/>
              </a:spcBef>
              <a:spcAft>
                <a:spcPts val="0"/>
              </a:spcAft>
              <a:buClr>
                <a:srgbClr val="000000"/>
              </a:buClr>
              <a:buSzPts val="1800"/>
              <a:buFont typeface="Arial"/>
              <a:buNone/>
            </a:pPr>
            <a:r>
              <a:rPr lang="en" sz="1800" b="0" i="0" u="none" strike="noStrike" cap="none">
                <a:solidFill>
                  <a:srgbClr val="292929"/>
                </a:solidFill>
                <a:highlight>
                  <a:srgbClr val="FFFFFF"/>
                </a:highlight>
                <a:latin typeface="Source Sans Pro SemiBold"/>
                <a:ea typeface="Source Sans Pro SemiBold"/>
                <a:cs typeface="Source Sans Pro SemiBold"/>
                <a:sym typeface="Source Sans Pro SemiBold"/>
              </a:rPr>
              <a:t>The Malimg Dataset contains </a:t>
            </a:r>
            <a:r>
              <a:rPr lang="en" sz="1800" b="0" i="0" u="none" strike="noStrike" cap="none">
                <a:solidFill>
                  <a:schemeClr val="accent2"/>
                </a:solidFill>
                <a:highlight>
                  <a:srgbClr val="FFFFFF"/>
                </a:highlight>
                <a:latin typeface="Source Sans Pro SemiBold"/>
                <a:ea typeface="Source Sans Pro SemiBold"/>
                <a:cs typeface="Source Sans Pro SemiBold"/>
                <a:sym typeface="Source Sans Pro SemiBold"/>
              </a:rPr>
              <a:t>9339 malware images</a:t>
            </a:r>
            <a:r>
              <a:rPr lang="en" sz="1800" b="0" i="0" u="none" strike="noStrike" cap="none">
                <a:solidFill>
                  <a:srgbClr val="292929"/>
                </a:solidFill>
                <a:highlight>
                  <a:srgbClr val="FFFFFF"/>
                </a:highlight>
                <a:latin typeface="Source Sans Pro SemiBold"/>
                <a:ea typeface="Source Sans Pro SemiBold"/>
                <a:cs typeface="Source Sans Pro SemiBold"/>
                <a:sym typeface="Source Sans Pro SemiBold"/>
              </a:rPr>
              <a:t>, belonging to 25 families/classes</a:t>
            </a:r>
            <a:endParaRPr sz="1800" b="0" i="0" u="none" strike="noStrike" cap="none">
              <a:solidFill>
                <a:srgbClr val="292929"/>
              </a:solidFill>
              <a:highlight>
                <a:srgbClr val="FFFFFF"/>
              </a:highlight>
              <a:latin typeface="Source Sans Pro SemiBold"/>
              <a:ea typeface="Source Sans Pro SemiBold"/>
              <a:cs typeface="Source Sans Pro SemiBold"/>
              <a:sym typeface="Source Sans Pro SemiBold"/>
            </a:endParaRPr>
          </a:p>
          <a:p>
            <a:pPr marL="0" marR="0" lvl="0" indent="0" algn="l" rtl="0">
              <a:lnSpc>
                <a:spcPct val="120000"/>
              </a:lnSpc>
              <a:spcBef>
                <a:spcPts val="0"/>
              </a:spcBef>
              <a:spcAft>
                <a:spcPts val="0"/>
              </a:spcAft>
              <a:buClr>
                <a:srgbClr val="000000"/>
              </a:buClr>
              <a:buSzPts val="1800"/>
              <a:buFont typeface="Arial"/>
              <a:buNone/>
            </a:pPr>
            <a:endParaRPr sz="1800" b="0" i="0" u="none" strike="noStrike" cap="none">
              <a:solidFill>
                <a:srgbClr val="292929"/>
              </a:solidFill>
              <a:highlight>
                <a:srgbClr val="FFFFFF"/>
              </a:highlight>
              <a:latin typeface="Source Sans Pro SemiBold"/>
              <a:ea typeface="Source Sans Pro SemiBold"/>
              <a:cs typeface="Source Sans Pro SemiBold"/>
              <a:sym typeface="Source Sans Pro SemiBold"/>
            </a:endParaRPr>
          </a:p>
        </p:txBody>
      </p:sp>
      <p:pic>
        <p:nvPicPr>
          <p:cNvPr id="193" name="Google Shape;193;p26"/>
          <p:cNvPicPr preferRelativeResize="0"/>
          <p:nvPr/>
        </p:nvPicPr>
        <p:blipFill rotWithShape="1">
          <a:blip r:embed="rId3">
            <a:alphaModFix/>
          </a:blip>
          <a:srcRect/>
          <a:stretch/>
        </p:blipFill>
        <p:spPr>
          <a:xfrm>
            <a:off x="888250" y="903975"/>
            <a:ext cx="3590900" cy="2419200"/>
          </a:xfrm>
          <a:prstGeom prst="rect">
            <a:avLst/>
          </a:prstGeom>
          <a:noFill/>
          <a:ln>
            <a:noFill/>
          </a:ln>
        </p:spPr>
      </p:pic>
      <p:pic>
        <p:nvPicPr>
          <p:cNvPr id="194" name="Google Shape;194;p26"/>
          <p:cNvPicPr preferRelativeResize="0"/>
          <p:nvPr/>
        </p:nvPicPr>
        <p:blipFill rotWithShape="1">
          <a:blip r:embed="rId4">
            <a:alphaModFix/>
          </a:blip>
          <a:srcRect/>
          <a:stretch/>
        </p:blipFill>
        <p:spPr>
          <a:xfrm>
            <a:off x="4875775" y="903976"/>
            <a:ext cx="3337524" cy="2419201"/>
          </a:xfrm>
          <a:prstGeom prst="rect">
            <a:avLst/>
          </a:prstGeom>
          <a:noFill/>
          <a:ln>
            <a:noFill/>
          </a:ln>
        </p:spPr>
      </p:pic>
      <p:pic>
        <p:nvPicPr>
          <p:cNvPr id="195" name="Google Shape;195;p26"/>
          <p:cNvPicPr preferRelativeResize="0"/>
          <p:nvPr/>
        </p:nvPicPr>
        <p:blipFill rotWithShape="1">
          <a:blip r:embed="rId5">
            <a:alphaModFix/>
          </a:blip>
          <a:srcRect b="5740"/>
          <a:stretch/>
        </p:blipFill>
        <p:spPr>
          <a:xfrm>
            <a:off x="2127300" y="3303825"/>
            <a:ext cx="5325951" cy="1742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9"/>
        <p:cNvGrpSpPr/>
        <p:nvPr/>
      </p:nvGrpSpPr>
      <p:grpSpPr>
        <a:xfrm>
          <a:off x="0" y="0"/>
          <a:ext cx="0" cy="0"/>
          <a:chOff x="0" y="0"/>
          <a:chExt cx="0" cy="0"/>
        </a:xfrm>
      </p:grpSpPr>
      <p:sp>
        <p:nvSpPr>
          <p:cNvPr id="200" name="Google Shape;200;p27"/>
          <p:cNvSpPr txBox="1">
            <a:spLocks noGrp="1"/>
          </p:cNvSpPr>
          <p:nvPr>
            <p:ph type="sldNum" idx="12"/>
          </p:nvPr>
        </p:nvSpPr>
        <p:spPr>
          <a:xfrm>
            <a:off x="8514599" y="4652934"/>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201" name="Google Shape;201;p27"/>
          <p:cNvSpPr txBox="1"/>
          <p:nvPr/>
        </p:nvSpPr>
        <p:spPr>
          <a:xfrm>
            <a:off x="0" y="600369"/>
            <a:ext cx="5765100" cy="5325600"/>
          </a:xfrm>
          <a:prstGeom prst="rect">
            <a:avLst/>
          </a:prstGeom>
          <a:noFill/>
          <a:ln>
            <a:noFill/>
          </a:ln>
        </p:spPr>
        <p:txBody>
          <a:bodyPr spcFirstLastPara="1" wrap="square" lIns="91425" tIns="91425" rIns="91425" bIns="91425" anchor="t" anchorCtr="0">
            <a:spAutoFit/>
          </a:bodyPr>
          <a:lstStyle/>
          <a:p>
            <a:pPr marL="685800" marR="0" lvl="0" indent="-330200" algn="l" rtl="0">
              <a:lnSpc>
                <a:spcPct val="150000"/>
              </a:lnSpc>
              <a:spcBef>
                <a:spcPts val="0"/>
              </a:spcBef>
              <a:spcAft>
                <a:spcPts val="0"/>
              </a:spcAft>
              <a:buClr>
                <a:schemeClr val="dk2"/>
              </a:buClr>
              <a:buSzPts val="1600"/>
              <a:buFont typeface="Source Sans Pro SemiBold"/>
              <a:buChar char="➢"/>
            </a:pPr>
            <a:r>
              <a:rPr lang="en" sz="1600" b="0" i="0" u="none" strike="noStrike" cap="none">
                <a:solidFill>
                  <a:schemeClr val="dk2"/>
                </a:solidFill>
                <a:highlight>
                  <a:srgbClr val="FFFFFF"/>
                </a:highlight>
                <a:latin typeface="Source Sans Pro SemiBold"/>
                <a:ea typeface="Source Sans Pro SemiBold"/>
                <a:cs typeface="Source Sans Pro SemiBold"/>
                <a:sym typeface="Source Sans Pro SemiBold"/>
              </a:rPr>
              <a:t>The process of transforming a plaintext message into a meaningless message is known as encryption.</a:t>
            </a:r>
            <a:endParaRPr sz="1600" b="0" i="0" u="none" strike="noStrike" cap="none">
              <a:solidFill>
                <a:schemeClr val="dk2"/>
              </a:solidFill>
              <a:highlight>
                <a:srgbClr val="FFFFFF"/>
              </a:highlight>
              <a:latin typeface="Source Sans Pro SemiBold"/>
              <a:ea typeface="Source Sans Pro SemiBold"/>
              <a:cs typeface="Source Sans Pro SemiBold"/>
              <a:sym typeface="Source Sans Pro SemiBold"/>
            </a:endParaRPr>
          </a:p>
          <a:p>
            <a:pPr marL="685800" marR="0" lvl="0" indent="-330200" algn="l" rtl="0">
              <a:lnSpc>
                <a:spcPct val="150000"/>
              </a:lnSpc>
              <a:spcBef>
                <a:spcPts val="0"/>
              </a:spcBef>
              <a:spcAft>
                <a:spcPts val="0"/>
              </a:spcAft>
              <a:buClr>
                <a:schemeClr val="dk2"/>
              </a:buClr>
              <a:buSzPts val="1600"/>
              <a:buFont typeface="Source Sans Pro SemiBold"/>
              <a:buChar char="➢"/>
            </a:pPr>
            <a:r>
              <a:rPr lang="en" sz="1600" b="0" i="0" u="none" strike="noStrike" cap="none">
                <a:solidFill>
                  <a:schemeClr val="dk2"/>
                </a:solidFill>
                <a:latin typeface="Source Sans Pro SemiBold"/>
                <a:ea typeface="Source Sans Pro SemiBold"/>
                <a:cs typeface="Source Sans Pro SemiBold"/>
                <a:sym typeface="Source Sans Pro SemiBold"/>
              </a:rPr>
              <a:t>Decryption is the process of converting an encrypted code or data into a form that a human or machine can comprehend and read.</a:t>
            </a:r>
            <a:endParaRPr sz="1600" b="0" i="0" u="none" strike="noStrike" cap="none">
              <a:solidFill>
                <a:schemeClr val="dk2"/>
              </a:solidFill>
              <a:highlight>
                <a:srgbClr val="FFFFFF"/>
              </a:highlight>
              <a:latin typeface="Source Sans Pro SemiBold"/>
              <a:ea typeface="Source Sans Pro SemiBold"/>
              <a:cs typeface="Source Sans Pro SemiBold"/>
              <a:sym typeface="Source Sans Pro SemiBold"/>
            </a:endParaRPr>
          </a:p>
          <a:p>
            <a:pPr marL="685800" marR="0" lvl="0" indent="-330200" algn="l" rtl="0">
              <a:lnSpc>
                <a:spcPct val="150000"/>
              </a:lnSpc>
              <a:spcBef>
                <a:spcPts val="0"/>
              </a:spcBef>
              <a:spcAft>
                <a:spcPts val="0"/>
              </a:spcAft>
              <a:buClr>
                <a:schemeClr val="dk2"/>
              </a:buClr>
              <a:buSzPts val="1600"/>
              <a:buFont typeface="Source Sans Pro SemiBold"/>
              <a:buChar char="➢"/>
            </a:pPr>
            <a:r>
              <a:rPr lang="en" sz="1600" b="0" i="0" u="none" strike="noStrike" cap="none">
                <a:solidFill>
                  <a:schemeClr val="accent2"/>
                </a:solidFill>
                <a:highlight>
                  <a:srgbClr val="FFFFFF"/>
                </a:highlight>
                <a:latin typeface="Source Sans Pro SemiBold"/>
                <a:ea typeface="Source Sans Pro SemiBold"/>
                <a:cs typeface="Source Sans Pro SemiBold"/>
                <a:sym typeface="Source Sans Pro SemiBold"/>
              </a:rPr>
              <a:t>AES Encryption algorithm</a:t>
            </a:r>
            <a:r>
              <a:rPr lang="en" sz="1600" b="0" i="0" u="none" strike="noStrike" cap="none">
                <a:solidFill>
                  <a:schemeClr val="dk2"/>
                </a:solidFill>
                <a:highlight>
                  <a:srgbClr val="FFFFFF"/>
                </a:highlight>
                <a:latin typeface="Source Sans Pro SemiBold"/>
                <a:ea typeface="Source Sans Pro SemiBold"/>
                <a:cs typeface="Source Sans Pro SemiBold"/>
                <a:sym typeface="Source Sans Pro SemiBold"/>
              </a:rPr>
              <a:t> is implemented.</a:t>
            </a:r>
            <a:endParaRPr sz="1600" b="0" i="0" u="none" strike="noStrike" cap="none">
              <a:solidFill>
                <a:schemeClr val="dk2"/>
              </a:solidFill>
              <a:highlight>
                <a:srgbClr val="FFFFFF"/>
              </a:highlight>
              <a:latin typeface="Source Sans Pro SemiBold"/>
              <a:ea typeface="Source Sans Pro SemiBold"/>
              <a:cs typeface="Source Sans Pro SemiBold"/>
              <a:sym typeface="Source Sans Pro SemiBold"/>
            </a:endParaRPr>
          </a:p>
          <a:p>
            <a:pPr marL="685800" marR="0" lvl="0" indent="-330200" algn="l" rtl="0">
              <a:lnSpc>
                <a:spcPct val="150000"/>
              </a:lnSpc>
              <a:spcBef>
                <a:spcPts val="0"/>
              </a:spcBef>
              <a:spcAft>
                <a:spcPts val="0"/>
              </a:spcAft>
              <a:buClr>
                <a:schemeClr val="dk2"/>
              </a:buClr>
              <a:buSzPts val="1600"/>
              <a:buFont typeface="Source Sans Pro SemiBold"/>
              <a:buChar char="➢"/>
            </a:pPr>
            <a:r>
              <a:rPr lang="en" sz="1600" b="0" i="0" u="none" strike="noStrike" cap="none">
                <a:solidFill>
                  <a:schemeClr val="dk2"/>
                </a:solidFill>
                <a:highlight>
                  <a:srgbClr val="FFFFFF"/>
                </a:highlight>
                <a:latin typeface="Source Sans Pro SemiBold"/>
                <a:ea typeface="Source Sans Pro SemiBold"/>
                <a:cs typeface="Source Sans Pro SemiBold"/>
                <a:sym typeface="Source Sans Pro SemiBold"/>
              </a:rPr>
              <a:t>Encrypts data in blocks of 128 bits each.</a:t>
            </a:r>
            <a:endParaRPr sz="1600" b="0" i="0" u="none" strike="noStrike" cap="none">
              <a:solidFill>
                <a:schemeClr val="dk2"/>
              </a:solidFill>
              <a:highlight>
                <a:srgbClr val="FFFFFF"/>
              </a:highlight>
              <a:latin typeface="Source Sans Pro SemiBold"/>
              <a:ea typeface="Source Sans Pro SemiBold"/>
              <a:cs typeface="Source Sans Pro SemiBold"/>
              <a:sym typeface="Source Sans Pro SemiBold"/>
            </a:endParaRPr>
          </a:p>
          <a:p>
            <a:pPr marL="685800" marR="0" lvl="0" indent="-330200" algn="l" rtl="0">
              <a:lnSpc>
                <a:spcPct val="150000"/>
              </a:lnSpc>
              <a:spcBef>
                <a:spcPts val="0"/>
              </a:spcBef>
              <a:spcAft>
                <a:spcPts val="0"/>
              </a:spcAft>
              <a:buClr>
                <a:schemeClr val="dk2"/>
              </a:buClr>
              <a:buSzPts val="1600"/>
              <a:buFont typeface="Source Sans Pro SemiBold"/>
              <a:buChar char="➢"/>
            </a:pPr>
            <a:r>
              <a:rPr lang="en" sz="1600" b="0" i="0" u="none" strike="noStrike" cap="none">
                <a:solidFill>
                  <a:schemeClr val="dk2"/>
                </a:solidFill>
                <a:highlight>
                  <a:srgbClr val="FFFFFF"/>
                </a:highlight>
                <a:latin typeface="Source Sans Pro SemiBold"/>
                <a:ea typeface="Source Sans Pro SemiBold"/>
                <a:cs typeface="Source Sans Pro SemiBold"/>
                <a:sym typeface="Source Sans Pro SemiBold"/>
              </a:rPr>
              <a:t>The whole algorithm operates on a 4x4 matrix of bytes.</a:t>
            </a:r>
            <a:endParaRPr sz="1600" b="0" i="0" u="none" strike="noStrike" cap="none">
              <a:solidFill>
                <a:schemeClr val="dk2"/>
              </a:solidFill>
              <a:highlight>
                <a:srgbClr val="FFFFFF"/>
              </a:highlight>
              <a:latin typeface="Source Sans Pro SemiBold"/>
              <a:ea typeface="Source Sans Pro SemiBold"/>
              <a:cs typeface="Source Sans Pro SemiBold"/>
              <a:sym typeface="Source Sans Pro SemiBold"/>
            </a:endParaRPr>
          </a:p>
          <a:p>
            <a:pPr marL="685800" marR="0" lvl="0" indent="-330200" algn="l" rtl="0">
              <a:lnSpc>
                <a:spcPct val="150000"/>
              </a:lnSpc>
              <a:spcBef>
                <a:spcPts val="0"/>
              </a:spcBef>
              <a:spcAft>
                <a:spcPts val="0"/>
              </a:spcAft>
              <a:buClr>
                <a:schemeClr val="dk2"/>
              </a:buClr>
              <a:buSzPts val="1600"/>
              <a:buFont typeface="Source Sans Pro SemiBold"/>
              <a:buChar char="➢"/>
            </a:pPr>
            <a:r>
              <a:rPr lang="en" sz="1600" b="0" i="0" u="none" strike="noStrike" cap="none">
                <a:solidFill>
                  <a:schemeClr val="dk2"/>
                </a:solidFill>
                <a:highlight>
                  <a:srgbClr val="FFFFFF"/>
                </a:highlight>
                <a:latin typeface="Source Sans Pro SemiBold"/>
                <a:ea typeface="Source Sans Pro SemiBold"/>
                <a:cs typeface="Source Sans Pro SemiBold"/>
                <a:sym typeface="Source Sans Pro SemiBold"/>
              </a:rPr>
              <a:t>The first rounds consist of four distinct transformation functions: Sub Bytes, Shift Rows, Mix Columns, and Add Round Key. The final round contains three transformations.</a:t>
            </a:r>
            <a:endParaRPr sz="1600" b="0" i="0" u="none" strike="noStrike" cap="none">
              <a:solidFill>
                <a:schemeClr val="dk2"/>
              </a:solidFill>
              <a:highlight>
                <a:srgbClr val="FFFFFF"/>
              </a:highlight>
              <a:latin typeface="Source Sans Pro SemiBold"/>
              <a:ea typeface="Source Sans Pro SemiBold"/>
              <a:cs typeface="Source Sans Pro SemiBold"/>
              <a:sym typeface="Source Sans Pro SemiBold"/>
            </a:endParaRPr>
          </a:p>
          <a:p>
            <a:pPr marL="685800" marR="0" lvl="0" indent="-228600" algn="l" rtl="0">
              <a:lnSpc>
                <a:spcPct val="115000"/>
              </a:lnSpc>
              <a:spcBef>
                <a:spcPts val="3600"/>
              </a:spcBef>
              <a:spcAft>
                <a:spcPts val="0"/>
              </a:spcAft>
              <a:buClr>
                <a:srgbClr val="000000"/>
              </a:buClr>
              <a:buSzPts val="1600"/>
              <a:buFont typeface="Arial"/>
              <a:buNone/>
            </a:pPr>
            <a:endParaRPr sz="1600" b="0" i="0" u="none" strike="noStrike" cap="none">
              <a:solidFill>
                <a:schemeClr val="dk2"/>
              </a:solidFill>
              <a:latin typeface="Source Sans Pro SemiBold"/>
              <a:ea typeface="Source Sans Pro SemiBold"/>
              <a:cs typeface="Source Sans Pro SemiBold"/>
              <a:sym typeface="Source Sans Pro SemiBold"/>
            </a:endParaRPr>
          </a:p>
        </p:txBody>
      </p:sp>
      <p:sp>
        <p:nvSpPr>
          <p:cNvPr id="202" name="Google Shape;202;p27"/>
          <p:cNvSpPr txBox="1"/>
          <p:nvPr/>
        </p:nvSpPr>
        <p:spPr>
          <a:xfrm>
            <a:off x="0" y="96725"/>
            <a:ext cx="65181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accent1"/>
                </a:solidFill>
                <a:highlight>
                  <a:schemeClr val="lt1"/>
                </a:highlight>
                <a:latin typeface="Source Sans Pro"/>
                <a:ea typeface="Source Sans Pro"/>
                <a:cs typeface="Source Sans Pro"/>
                <a:sym typeface="Source Sans Pro"/>
              </a:rPr>
              <a:t>ENCRYPTION AND DECRYPTION </a:t>
            </a:r>
            <a:endParaRPr sz="3000" b="1" i="0" u="none" strike="noStrike" cap="none">
              <a:solidFill>
                <a:schemeClr val="accent1"/>
              </a:solidFill>
              <a:latin typeface="Source Sans Pro"/>
              <a:ea typeface="Source Sans Pro"/>
              <a:cs typeface="Source Sans Pro"/>
              <a:sym typeface="Source Sans Pro"/>
            </a:endParaRPr>
          </a:p>
        </p:txBody>
      </p:sp>
      <p:pic>
        <p:nvPicPr>
          <p:cNvPr id="203" name="Google Shape;203;p27"/>
          <p:cNvPicPr preferRelativeResize="0"/>
          <p:nvPr/>
        </p:nvPicPr>
        <p:blipFill rotWithShape="1">
          <a:blip r:embed="rId3">
            <a:alphaModFix/>
          </a:blip>
          <a:srcRect/>
          <a:stretch/>
        </p:blipFill>
        <p:spPr>
          <a:xfrm>
            <a:off x="6003144" y="136925"/>
            <a:ext cx="2447306" cy="48696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7"/>
        <p:cNvGrpSpPr/>
        <p:nvPr/>
      </p:nvGrpSpPr>
      <p:grpSpPr>
        <a:xfrm>
          <a:off x="0" y="0"/>
          <a:ext cx="0" cy="0"/>
          <a:chOff x="0" y="0"/>
          <a:chExt cx="0" cy="0"/>
        </a:xfrm>
      </p:grpSpPr>
      <p:sp>
        <p:nvSpPr>
          <p:cNvPr id="208" name="Google Shape;208;p28"/>
          <p:cNvSpPr txBox="1">
            <a:spLocks noGrp="1"/>
          </p:cNvSpPr>
          <p:nvPr>
            <p:ph type="sldNum" idx="12"/>
          </p:nvPr>
        </p:nvSpPr>
        <p:spPr>
          <a:xfrm>
            <a:off x="8514599" y="4652934"/>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209" name="Google Shape;209;p28"/>
          <p:cNvSpPr txBox="1"/>
          <p:nvPr/>
        </p:nvSpPr>
        <p:spPr>
          <a:xfrm>
            <a:off x="3544650" y="143150"/>
            <a:ext cx="24042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accent1"/>
                </a:solidFill>
                <a:latin typeface="Source Sans Pro Black"/>
                <a:ea typeface="Source Sans Pro Black"/>
                <a:cs typeface="Source Sans Pro Black"/>
                <a:sym typeface="Source Sans Pro Black"/>
              </a:rPr>
              <a:t>ALGORITHM</a:t>
            </a:r>
            <a:endParaRPr sz="3000" b="0" i="0" u="none" strike="noStrike" cap="none">
              <a:solidFill>
                <a:schemeClr val="accent1"/>
              </a:solidFill>
              <a:latin typeface="Source Sans Pro Black"/>
              <a:ea typeface="Source Sans Pro Black"/>
              <a:cs typeface="Source Sans Pro Black"/>
              <a:sym typeface="Source Sans Pro Black"/>
            </a:endParaRPr>
          </a:p>
        </p:txBody>
      </p:sp>
      <p:sp>
        <p:nvSpPr>
          <p:cNvPr id="210" name="Google Shape;210;p28"/>
          <p:cNvSpPr txBox="1"/>
          <p:nvPr/>
        </p:nvSpPr>
        <p:spPr>
          <a:xfrm>
            <a:off x="3166775" y="846050"/>
            <a:ext cx="2825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Source Sans Pro"/>
                <a:ea typeface="Source Sans Pro"/>
                <a:cs typeface="Source Sans Pro"/>
                <a:sym typeface="Source Sans Pro"/>
              </a:rPr>
              <a:t>Encode the images using base64</a:t>
            </a:r>
            <a:endParaRPr sz="1400" b="1" i="0" u="none" strike="noStrike" cap="none">
              <a:solidFill>
                <a:srgbClr val="000000"/>
              </a:solidFill>
              <a:latin typeface="Source Sans Pro"/>
              <a:ea typeface="Source Sans Pro"/>
              <a:cs typeface="Source Sans Pro"/>
              <a:sym typeface="Source Sans Pro"/>
            </a:endParaRPr>
          </a:p>
        </p:txBody>
      </p:sp>
      <p:cxnSp>
        <p:nvCxnSpPr>
          <p:cNvPr id="211" name="Google Shape;211;p28"/>
          <p:cNvCxnSpPr>
            <a:endCxn id="210" idx="1"/>
          </p:cNvCxnSpPr>
          <p:nvPr/>
        </p:nvCxnSpPr>
        <p:spPr>
          <a:xfrm rot="10800000" flipH="1">
            <a:off x="1972175" y="1046150"/>
            <a:ext cx="1194600" cy="14400"/>
          </a:xfrm>
          <a:prstGeom prst="straightConnector1">
            <a:avLst/>
          </a:prstGeom>
          <a:noFill/>
          <a:ln w="28575" cap="flat" cmpd="sng">
            <a:solidFill>
              <a:schemeClr val="accent2"/>
            </a:solidFill>
            <a:prstDash val="solid"/>
            <a:round/>
            <a:headEnd type="none" w="sm" len="sm"/>
            <a:tailEnd type="stealth" w="med" len="med"/>
          </a:ln>
        </p:spPr>
      </p:cxnSp>
      <p:pic>
        <p:nvPicPr>
          <p:cNvPr id="212" name="Google Shape;212;p28"/>
          <p:cNvPicPr preferRelativeResize="0"/>
          <p:nvPr/>
        </p:nvPicPr>
        <p:blipFill rotWithShape="1">
          <a:blip r:embed="rId3">
            <a:alphaModFix/>
          </a:blip>
          <a:srcRect/>
          <a:stretch/>
        </p:blipFill>
        <p:spPr>
          <a:xfrm>
            <a:off x="1035025" y="632225"/>
            <a:ext cx="1246726" cy="1229625"/>
          </a:xfrm>
          <a:prstGeom prst="rect">
            <a:avLst/>
          </a:prstGeom>
          <a:noFill/>
          <a:ln>
            <a:noFill/>
          </a:ln>
        </p:spPr>
      </p:pic>
      <p:sp>
        <p:nvSpPr>
          <p:cNvPr id="213" name="Google Shape;213;p28"/>
          <p:cNvSpPr txBox="1"/>
          <p:nvPr/>
        </p:nvSpPr>
        <p:spPr>
          <a:xfrm>
            <a:off x="942950" y="1759238"/>
            <a:ext cx="14904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Source Sans Pro"/>
                <a:ea typeface="Source Sans Pro"/>
                <a:cs typeface="Source Sans Pro"/>
                <a:sym typeface="Source Sans Pro"/>
              </a:rPr>
              <a:t>Input images</a:t>
            </a:r>
            <a:endParaRPr sz="1400" b="1" i="0" u="none" strike="noStrike" cap="none">
              <a:solidFill>
                <a:srgbClr val="000000"/>
              </a:solidFill>
              <a:latin typeface="Source Sans Pro"/>
              <a:ea typeface="Source Sans Pro"/>
              <a:cs typeface="Source Sans Pro"/>
              <a:sym typeface="Source Sans Pro"/>
            </a:endParaRPr>
          </a:p>
        </p:txBody>
      </p:sp>
      <p:sp>
        <p:nvSpPr>
          <p:cNvPr id="214" name="Google Shape;214;p28"/>
          <p:cNvSpPr txBox="1"/>
          <p:nvPr/>
        </p:nvSpPr>
        <p:spPr>
          <a:xfrm>
            <a:off x="3719250" y="1665650"/>
            <a:ext cx="170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Source Sans Pro"/>
                <a:ea typeface="Source Sans Pro"/>
                <a:cs typeface="Source Sans Pro"/>
                <a:sym typeface="Source Sans Pro"/>
              </a:rPr>
              <a:t>To AES Algorithm</a:t>
            </a:r>
            <a:endParaRPr sz="1400" b="1" i="0" u="none" strike="noStrike" cap="none">
              <a:solidFill>
                <a:srgbClr val="000000"/>
              </a:solidFill>
              <a:latin typeface="Source Sans Pro"/>
              <a:ea typeface="Source Sans Pro"/>
              <a:cs typeface="Source Sans Pro"/>
              <a:sym typeface="Source Sans Pro"/>
            </a:endParaRPr>
          </a:p>
        </p:txBody>
      </p:sp>
      <p:cxnSp>
        <p:nvCxnSpPr>
          <p:cNvPr id="215" name="Google Shape;215;p28"/>
          <p:cNvCxnSpPr>
            <a:endCxn id="214" idx="0"/>
          </p:cNvCxnSpPr>
          <p:nvPr/>
        </p:nvCxnSpPr>
        <p:spPr>
          <a:xfrm>
            <a:off x="4564800" y="1149350"/>
            <a:ext cx="7200" cy="516300"/>
          </a:xfrm>
          <a:prstGeom prst="straightConnector1">
            <a:avLst/>
          </a:prstGeom>
          <a:noFill/>
          <a:ln w="19050" cap="flat" cmpd="sng">
            <a:solidFill>
              <a:schemeClr val="accent2"/>
            </a:solidFill>
            <a:prstDash val="solid"/>
            <a:round/>
            <a:headEnd type="none" w="sm" len="sm"/>
            <a:tailEnd type="triangle" w="med" len="med"/>
          </a:ln>
        </p:spPr>
      </p:cxnSp>
      <p:sp>
        <p:nvSpPr>
          <p:cNvPr id="216" name="Google Shape;216;p28"/>
          <p:cNvSpPr txBox="1"/>
          <p:nvPr/>
        </p:nvSpPr>
        <p:spPr>
          <a:xfrm>
            <a:off x="2927088" y="2322338"/>
            <a:ext cx="3289800" cy="4002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Source Sans Pro"/>
                <a:ea typeface="Source Sans Pro"/>
                <a:cs typeface="Source Sans Pro"/>
                <a:sym typeface="Source Sans Pro"/>
              </a:rPr>
              <a:t>Image C of size (w, h) with pixel data</a:t>
            </a:r>
            <a:endParaRPr sz="1400" b="0" i="0" u="none" strike="noStrike" cap="none">
              <a:solidFill>
                <a:srgbClr val="000000"/>
              </a:solidFill>
              <a:latin typeface="Source Sans Pro"/>
              <a:ea typeface="Source Sans Pro"/>
              <a:cs typeface="Source Sans Pro"/>
              <a:sym typeface="Source Sans Pro"/>
            </a:endParaRPr>
          </a:p>
        </p:txBody>
      </p:sp>
      <p:sp>
        <p:nvSpPr>
          <p:cNvPr id="217" name="Google Shape;217;p28"/>
          <p:cNvSpPr txBox="1"/>
          <p:nvPr/>
        </p:nvSpPr>
        <p:spPr>
          <a:xfrm>
            <a:off x="4700325" y="1302650"/>
            <a:ext cx="1302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accent2"/>
                </a:solidFill>
                <a:latin typeface="Source Sans Pro"/>
                <a:ea typeface="Source Sans Pro"/>
                <a:cs typeface="Source Sans Pro"/>
                <a:sym typeface="Source Sans Pro"/>
              </a:rPr>
              <a:t>Output string</a:t>
            </a:r>
            <a:endParaRPr sz="1400" b="1" i="0" u="none" strike="noStrike" cap="none">
              <a:solidFill>
                <a:schemeClr val="accent2"/>
              </a:solidFill>
              <a:latin typeface="Source Sans Pro"/>
              <a:ea typeface="Source Sans Pro"/>
              <a:cs typeface="Source Sans Pro"/>
              <a:sym typeface="Source Sans Pro"/>
            </a:endParaRPr>
          </a:p>
        </p:txBody>
      </p:sp>
      <p:cxnSp>
        <p:nvCxnSpPr>
          <p:cNvPr id="218" name="Google Shape;218;p28"/>
          <p:cNvCxnSpPr/>
          <p:nvPr/>
        </p:nvCxnSpPr>
        <p:spPr>
          <a:xfrm>
            <a:off x="4572000" y="2159450"/>
            <a:ext cx="0" cy="297600"/>
          </a:xfrm>
          <a:prstGeom prst="straightConnector1">
            <a:avLst/>
          </a:prstGeom>
          <a:noFill/>
          <a:ln w="19050" cap="flat" cmpd="sng">
            <a:solidFill>
              <a:schemeClr val="accent2"/>
            </a:solidFill>
            <a:prstDash val="solid"/>
            <a:round/>
            <a:headEnd type="none" w="sm" len="sm"/>
            <a:tailEnd type="triangle" w="med" len="med"/>
          </a:ln>
        </p:spPr>
      </p:cxnSp>
      <p:sp>
        <p:nvSpPr>
          <p:cNvPr id="219" name="Google Shape;219;p28"/>
          <p:cNvSpPr txBox="1"/>
          <p:nvPr/>
        </p:nvSpPr>
        <p:spPr>
          <a:xfrm>
            <a:off x="4572000" y="2913650"/>
            <a:ext cx="2888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accent2"/>
                </a:solidFill>
                <a:latin typeface="Source Sans Pro"/>
                <a:ea typeface="Source Sans Pro"/>
                <a:cs typeface="Source Sans Pro"/>
                <a:sym typeface="Source Sans Pro"/>
              </a:rPr>
              <a:t>Splitting into two parts(R and P) </a:t>
            </a:r>
            <a:endParaRPr sz="1400" b="1" i="0" u="none" strike="noStrike" cap="none">
              <a:solidFill>
                <a:schemeClr val="accent2"/>
              </a:solidFill>
              <a:latin typeface="Source Sans Pro"/>
              <a:ea typeface="Source Sans Pro"/>
              <a:cs typeface="Source Sans Pro"/>
              <a:sym typeface="Source Sans Pro"/>
            </a:endParaRPr>
          </a:p>
        </p:txBody>
      </p:sp>
      <p:cxnSp>
        <p:nvCxnSpPr>
          <p:cNvPr id="220" name="Google Shape;220;p28"/>
          <p:cNvCxnSpPr/>
          <p:nvPr/>
        </p:nvCxnSpPr>
        <p:spPr>
          <a:xfrm>
            <a:off x="4564850" y="2828925"/>
            <a:ext cx="7200" cy="541200"/>
          </a:xfrm>
          <a:prstGeom prst="straightConnector1">
            <a:avLst/>
          </a:prstGeom>
          <a:noFill/>
          <a:ln w="19050" cap="flat" cmpd="sng">
            <a:solidFill>
              <a:schemeClr val="accent2"/>
            </a:solidFill>
            <a:prstDash val="solid"/>
            <a:round/>
            <a:headEnd type="none" w="sm" len="sm"/>
            <a:tailEnd type="triangle" w="med" len="med"/>
          </a:ln>
        </p:spPr>
      </p:cxnSp>
      <p:sp>
        <p:nvSpPr>
          <p:cNvPr id="221" name="Google Shape;221;p28"/>
          <p:cNvSpPr txBox="1"/>
          <p:nvPr/>
        </p:nvSpPr>
        <p:spPr>
          <a:xfrm>
            <a:off x="3127800" y="3342050"/>
            <a:ext cx="2888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Source Sans Pro"/>
                <a:ea typeface="Source Sans Pro"/>
                <a:cs typeface="Source Sans Pro"/>
                <a:sym typeface="Source Sans Pro"/>
              </a:rPr>
              <a:t>Finding out the exact value%26 </a:t>
            </a:r>
            <a:endParaRPr sz="1400" b="1" i="0" u="none" strike="noStrike" cap="none">
              <a:solidFill>
                <a:srgbClr val="000000"/>
              </a:solidFill>
              <a:latin typeface="Source Sans Pro"/>
              <a:ea typeface="Source Sans Pro"/>
              <a:cs typeface="Source Sans Pro"/>
              <a:sym typeface="Source Sans Pro"/>
            </a:endParaRPr>
          </a:p>
        </p:txBody>
      </p:sp>
      <p:cxnSp>
        <p:nvCxnSpPr>
          <p:cNvPr id="222" name="Google Shape;222;p28"/>
          <p:cNvCxnSpPr/>
          <p:nvPr/>
        </p:nvCxnSpPr>
        <p:spPr>
          <a:xfrm>
            <a:off x="4572000" y="3770450"/>
            <a:ext cx="0" cy="297600"/>
          </a:xfrm>
          <a:prstGeom prst="straightConnector1">
            <a:avLst/>
          </a:prstGeom>
          <a:noFill/>
          <a:ln w="19050" cap="flat" cmpd="sng">
            <a:solidFill>
              <a:schemeClr val="accent2"/>
            </a:solidFill>
            <a:prstDash val="solid"/>
            <a:round/>
            <a:headEnd type="none" w="sm" len="sm"/>
            <a:tailEnd type="triangle" w="med" len="med"/>
          </a:ln>
        </p:spPr>
      </p:cxnSp>
      <p:sp>
        <p:nvSpPr>
          <p:cNvPr id="223" name="Google Shape;223;p28"/>
          <p:cNvSpPr txBox="1"/>
          <p:nvPr/>
        </p:nvSpPr>
        <p:spPr>
          <a:xfrm>
            <a:off x="4700325" y="3729350"/>
            <a:ext cx="3022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accent2"/>
                </a:solidFill>
                <a:latin typeface="Source Sans Pro"/>
                <a:ea typeface="Source Sans Pro"/>
                <a:cs typeface="Source Sans Pro"/>
                <a:sym typeface="Source Sans Pro"/>
              </a:rPr>
              <a:t>Adding it to creating Cipher Text</a:t>
            </a:r>
            <a:endParaRPr sz="1400" b="1" i="0" u="none" strike="noStrike" cap="none">
              <a:solidFill>
                <a:schemeClr val="accent2"/>
              </a:solidFill>
              <a:latin typeface="Source Sans Pro"/>
              <a:ea typeface="Source Sans Pro"/>
              <a:cs typeface="Source Sans Pro"/>
              <a:sym typeface="Source Sans Pro"/>
            </a:endParaRPr>
          </a:p>
        </p:txBody>
      </p:sp>
      <p:sp>
        <p:nvSpPr>
          <p:cNvPr id="224" name="Google Shape;224;p28"/>
          <p:cNvSpPr txBox="1"/>
          <p:nvPr/>
        </p:nvSpPr>
        <p:spPr>
          <a:xfrm>
            <a:off x="3826800" y="4158525"/>
            <a:ext cx="1490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Source Sans Pro"/>
                <a:ea typeface="Source Sans Pro"/>
                <a:cs typeface="Source Sans Pro"/>
                <a:sym typeface="Source Sans Pro"/>
              </a:rPr>
              <a:t>Cipher Text</a:t>
            </a:r>
            <a:endParaRPr sz="1400" b="1" i="0" u="none" strike="noStrike" cap="none">
              <a:solidFill>
                <a:srgbClr val="000000"/>
              </a:solidFill>
              <a:latin typeface="Source Sans Pro"/>
              <a:ea typeface="Source Sans Pro"/>
              <a:cs typeface="Source Sans Pro"/>
              <a:sym typeface="Source Sans Pro"/>
            </a:endParaRPr>
          </a:p>
        </p:txBody>
      </p:sp>
      <p:cxnSp>
        <p:nvCxnSpPr>
          <p:cNvPr id="225" name="Google Shape;225;p28"/>
          <p:cNvCxnSpPr/>
          <p:nvPr/>
        </p:nvCxnSpPr>
        <p:spPr>
          <a:xfrm rot="10800000" flipH="1">
            <a:off x="5040750" y="4351425"/>
            <a:ext cx="1194600" cy="14400"/>
          </a:xfrm>
          <a:prstGeom prst="straightConnector1">
            <a:avLst/>
          </a:prstGeom>
          <a:noFill/>
          <a:ln w="28575" cap="flat" cmpd="sng">
            <a:solidFill>
              <a:schemeClr val="accent2"/>
            </a:solidFill>
            <a:prstDash val="solid"/>
            <a:round/>
            <a:headEnd type="none" w="sm" len="sm"/>
            <a:tailEnd type="stealth" w="med" len="med"/>
          </a:ln>
        </p:spPr>
      </p:cxnSp>
      <p:pic>
        <p:nvPicPr>
          <p:cNvPr id="226" name="Google Shape;226;p28"/>
          <p:cNvPicPr preferRelativeResize="0"/>
          <p:nvPr/>
        </p:nvPicPr>
        <p:blipFill rotWithShape="1">
          <a:blip r:embed="rId4">
            <a:alphaModFix/>
          </a:blip>
          <a:srcRect/>
          <a:stretch/>
        </p:blipFill>
        <p:spPr>
          <a:xfrm>
            <a:off x="6393925" y="4068050"/>
            <a:ext cx="937187" cy="952949"/>
          </a:xfrm>
          <a:prstGeom prst="rect">
            <a:avLst/>
          </a:prstGeom>
          <a:noFill/>
          <a:ln>
            <a:noFill/>
          </a:ln>
        </p:spPr>
      </p:pic>
      <p:cxnSp>
        <p:nvCxnSpPr>
          <p:cNvPr id="227" name="Google Shape;227;p28"/>
          <p:cNvCxnSpPr/>
          <p:nvPr/>
        </p:nvCxnSpPr>
        <p:spPr>
          <a:xfrm>
            <a:off x="792350" y="846050"/>
            <a:ext cx="0" cy="3720000"/>
          </a:xfrm>
          <a:prstGeom prst="straightConnector1">
            <a:avLst/>
          </a:prstGeom>
          <a:noFill/>
          <a:ln w="38100" cap="flat" cmpd="sng">
            <a:solidFill>
              <a:schemeClr val="accent2"/>
            </a:solidFill>
            <a:prstDash val="solid"/>
            <a:round/>
            <a:headEnd type="none" w="sm" len="sm"/>
            <a:tailEnd type="stealth" w="med" len="med"/>
          </a:ln>
        </p:spPr>
      </p:cxnSp>
      <p:sp>
        <p:nvSpPr>
          <p:cNvPr id="228" name="Google Shape;228;p28"/>
          <p:cNvSpPr txBox="1"/>
          <p:nvPr/>
        </p:nvSpPr>
        <p:spPr>
          <a:xfrm rot="-5400000">
            <a:off x="-445775" y="2294700"/>
            <a:ext cx="20547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000000"/>
                </a:solidFill>
                <a:latin typeface="Source Sans Pro"/>
                <a:ea typeface="Source Sans Pro"/>
                <a:cs typeface="Source Sans Pro"/>
                <a:sym typeface="Source Sans Pro"/>
              </a:rPr>
              <a:t>ENCRYPTION</a:t>
            </a:r>
            <a:endParaRPr sz="2400" b="1" i="0" u="none" strike="noStrike" cap="none">
              <a:solidFill>
                <a:srgbClr val="000000"/>
              </a:solidFill>
              <a:latin typeface="Source Sans Pro"/>
              <a:ea typeface="Source Sans Pro"/>
              <a:cs typeface="Source Sans Pro"/>
              <a:sym typeface="Source Sans Pro"/>
            </a:endParaRPr>
          </a:p>
        </p:txBody>
      </p:sp>
      <p:cxnSp>
        <p:nvCxnSpPr>
          <p:cNvPr id="229" name="Google Shape;229;p28"/>
          <p:cNvCxnSpPr/>
          <p:nvPr/>
        </p:nvCxnSpPr>
        <p:spPr>
          <a:xfrm rot="10800000">
            <a:off x="8366600" y="839300"/>
            <a:ext cx="0" cy="3733500"/>
          </a:xfrm>
          <a:prstGeom prst="straightConnector1">
            <a:avLst/>
          </a:prstGeom>
          <a:noFill/>
          <a:ln w="38100" cap="flat" cmpd="sng">
            <a:solidFill>
              <a:schemeClr val="accent2"/>
            </a:solidFill>
            <a:prstDash val="solid"/>
            <a:round/>
            <a:headEnd type="none" w="sm" len="sm"/>
            <a:tailEnd type="stealth" w="med" len="med"/>
          </a:ln>
        </p:spPr>
      </p:cxnSp>
      <p:sp>
        <p:nvSpPr>
          <p:cNvPr id="230" name="Google Shape;230;p28"/>
          <p:cNvSpPr txBox="1"/>
          <p:nvPr/>
        </p:nvSpPr>
        <p:spPr>
          <a:xfrm rot="5400000">
            <a:off x="7565825" y="2380100"/>
            <a:ext cx="19932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000000"/>
                </a:solidFill>
                <a:latin typeface="Source Sans Pro"/>
                <a:ea typeface="Source Sans Pro"/>
                <a:cs typeface="Source Sans Pro"/>
                <a:sym typeface="Source Sans Pro"/>
              </a:rPr>
              <a:t>DECRYPTION</a:t>
            </a:r>
            <a:endParaRPr sz="2400" b="1" i="0" u="none" strike="noStrike" cap="none">
              <a:solidFill>
                <a:srgbClr val="000000"/>
              </a:solidFill>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4"/>
        <p:cNvGrpSpPr/>
        <p:nvPr/>
      </p:nvGrpSpPr>
      <p:grpSpPr>
        <a:xfrm>
          <a:off x="0" y="0"/>
          <a:ext cx="0" cy="0"/>
          <a:chOff x="0" y="0"/>
          <a:chExt cx="0" cy="0"/>
        </a:xfrm>
      </p:grpSpPr>
      <p:sp>
        <p:nvSpPr>
          <p:cNvPr id="235" name="Google Shape;235;p29"/>
          <p:cNvSpPr txBox="1">
            <a:spLocks noGrp="1"/>
          </p:cNvSpPr>
          <p:nvPr>
            <p:ph type="sldNum" idx="12"/>
          </p:nvPr>
        </p:nvSpPr>
        <p:spPr>
          <a:xfrm>
            <a:off x="8514599" y="4652934"/>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236" name="Google Shape;236;p29"/>
          <p:cNvPicPr preferRelativeResize="0"/>
          <p:nvPr/>
        </p:nvPicPr>
        <p:blipFill rotWithShape="1">
          <a:blip r:embed="rId3">
            <a:alphaModFix amt="6000"/>
          </a:blip>
          <a:srcRect/>
          <a:stretch/>
        </p:blipFill>
        <p:spPr>
          <a:xfrm>
            <a:off x="2472275" y="903975"/>
            <a:ext cx="3760800" cy="3760800"/>
          </a:xfrm>
          <a:prstGeom prst="rect">
            <a:avLst/>
          </a:prstGeom>
          <a:noFill/>
          <a:ln>
            <a:noFill/>
          </a:ln>
        </p:spPr>
      </p:pic>
      <p:pic>
        <p:nvPicPr>
          <p:cNvPr id="237" name="Google Shape;237;p29"/>
          <p:cNvPicPr preferRelativeResize="0"/>
          <p:nvPr/>
        </p:nvPicPr>
        <p:blipFill rotWithShape="1">
          <a:blip r:embed="rId4">
            <a:alphaModFix/>
          </a:blip>
          <a:srcRect b="74605"/>
          <a:stretch/>
        </p:blipFill>
        <p:spPr>
          <a:xfrm>
            <a:off x="246450" y="1155661"/>
            <a:ext cx="8540376" cy="720825"/>
          </a:xfrm>
          <a:prstGeom prst="rect">
            <a:avLst/>
          </a:prstGeom>
          <a:noFill/>
          <a:ln>
            <a:noFill/>
          </a:ln>
        </p:spPr>
      </p:pic>
      <p:sp>
        <p:nvSpPr>
          <p:cNvPr id="238" name="Google Shape;238;p29"/>
          <p:cNvSpPr txBox="1"/>
          <p:nvPr/>
        </p:nvSpPr>
        <p:spPr>
          <a:xfrm>
            <a:off x="3067950" y="693961"/>
            <a:ext cx="30081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accent2"/>
                </a:solidFill>
                <a:latin typeface="Source Sans Pro SemiBold"/>
                <a:ea typeface="Source Sans Pro SemiBold"/>
                <a:cs typeface="Source Sans Pro SemiBold"/>
                <a:sym typeface="Source Sans Pro SemiBold"/>
              </a:rPr>
              <a:t>Image to String format</a:t>
            </a:r>
            <a:endParaRPr sz="1800" b="0" i="0" u="none" strike="noStrike" cap="none">
              <a:solidFill>
                <a:schemeClr val="accent2"/>
              </a:solidFill>
              <a:latin typeface="Source Sans Pro SemiBold"/>
              <a:ea typeface="Source Sans Pro SemiBold"/>
              <a:cs typeface="Source Sans Pro SemiBold"/>
              <a:sym typeface="Source Sans Pro SemiBold"/>
            </a:endParaRPr>
          </a:p>
        </p:txBody>
      </p:sp>
      <p:pic>
        <p:nvPicPr>
          <p:cNvPr id="239" name="Google Shape;239;p29"/>
          <p:cNvPicPr preferRelativeResize="0"/>
          <p:nvPr/>
        </p:nvPicPr>
        <p:blipFill rotWithShape="1">
          <a:blip r:embed="rId4">
            <a:alphaModFix/>
          </a:blip>
          <a:srcRect t="82704"/>
          <a:stretch/>
        </p:blipFill>
        <p:spPr>
          <a:xfrm>
            <a:off x="246450" y="1876486"/>
            <a:ext cx="8540376" cy="490949"/>
          </a:xfrm>
          <a:prstGeom prst="rect">
            <a:avLst/>
          </a:prstGeom>
          <a:noFill/>
          <a:ln>
            <a:noFill/>
          </a:ln>
        </p:spPr>
      </p:pic>
      <p:sp>
        <p:nvSpPr>
          <p:cNvPr id="240" name="Google Shape;240;p29"/>
          <p:cNvSpPr txBox="1"/>
          <p:nvPr/>
        </p:nvSpPr>
        <p:spPr>
          <a:xfrm>
            <a:off x="1312950" y="161025"/>
            <a:ext cx="65181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accent1"/>
                </a:solidFill>
                <a:latin typeface="Source Sans Pro Black"/>
                <a:ea typeface="Source Sans Pro Black"/>
                <a:cs typeface="Source Sans Pro Black"/>
                <a:sym typeface="Source Sans Pro Black"/>
              </a:rPr>
              <a:t>ENCRYPTION OUTPUT</a:t>
            </a:r>
            <a:endParaRPr sz="3000" b="0" i="0" u="none" strike="noStrike" cap="none">
              <a:solidFill>
                <a:schemeClr val="accent1"/>
              </a:solidFill>
              <a:latin typeface="Source Sans Pro Black"/>
              <a:ea typeface="Source Sans Pro Black"/>
              <a:cs typeface="Source Sans Pro Black"/>
              <a:sym typeface="Source Sans Pro Black"/>
            </a:endParaRPr>
          </a:p>
        </p:txBody>
      </p:sp>
      <p:sp>
        <p:nvSpPr>
          <p:cNvPr id="241" name="Google Shape;241;p29"/>
          <p:cNvSpPr txBox="1"/>
          <p:nvPr/>
        </p:nvSpPr>
        <p:spPr>
          <a:xfrm>
            <a:off x="2997801" y="2513044"/>
            <a:ext cx="30081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accent2"/>
                </a:solidFill>
                <a:latin typeface="Source Sans Pro SemiBold"/>
                <a:ea typeface="Source Sans Pro SemiBold"/>
                <a:cs typeface="Source Sans Pro SemiBold"/>
                <a:sym typeface="Source Sans Pro SemiBold"/>
              </a:rPr>
              <a:t>Encrypted Image</a:t>
            </a:r>
            <a:endParaRPr sz="1800" b="0" i="0" u="none" strike="noStrike" cap="none">
              <a:solidFill>
                <a:schemeClr val="accent2"/>
              </a:solidFill>
              <a:latin typeface="Source Sans Pro SemiBold"/>
              <a:ea typeface="Source Sans Pro SemiBold"/>
              <a:cs typeface="Source Sans Pro SemiBold"/>
              <a:sym typeface="Source Sans Pro SemiBold"/>
            </a:endParaRPr>
          </a:p>
        </p:txBody>
      </p:sp>
      <p:pic>
        <p:nvPicPr>
          <p:cNvPr id="242" name="Google Shape;242;p29"/>
          <p:cNvPicPr preferRelativeResize="0"/>
          <p:nvPr/>
        </p:nvPicPr>
        <p:blipFill rotWithShape="1">
          <a:blip r:embed="rId5">
            <a:alphaModFix/>
          </a:blip>
          <a:srcRect t="26600"/>
          <a:stretch/>
        </p:blipFill>
        <p:spPr>
          <a:xfrm>
            <a:off x="47162" y="2918700"/>
            <a:ext cx="8938950" cy="256258"/>
          </a:xfrm>
          <a:prstGeom prst="rect">
            <a:avLst/>
          </a:prstGeom>
          <a:noFill/>
          <a:ln>
            <a:noFill/>
          </a:ln>
        </p:spPr>
      </p:pic>
      <p:sp>
        <p:nvSpPr>
          <p:cNvPr id="243" name="Google Shape;243;p29"/>
          <p:cNvSpPr txBox="1"/>
          <p:nvPr/>
        </p:nvSpPr>
        <p:spPr>
          <a:xfrm>
            <a:off x="534306" y="3436381"/>
            <a:ext cx="30081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accent2"/>
                </a:solidFill>
                <a:latin typeface="Source Sans Pro SemiBold"/>
                <a:ea typeface="Source Sans Pro SemiBold"/>
                <a:cs typeface="Source Sans Pro SemiBold"/>
                <a:sym typeface="Source Sans Pro SemiBold"/>
              </a:rPr>
              <a:t>Image File - A </a:t>
            </a:r>
            <a:endParaRPr sz="1800" b="0" i="0" u="none" strike="noStrike" cap="none">
              <a:solidFill>
                <a:schemeClr val="accent2"/>
              </a:solidFill>
              <a:latin typeface="Source Sans Pro SemiBold"/>
              <a:ea typeface="Source Sans Pro SemiBold"/>
              <a:cs typeface="Source Sans Pro SemiBold"/>
              <a:sym typeface="Source Sans Pro SemiBold"/>
            </a:endParaRPr>
          </a:p>
        </p:txBody>
      </p:sp>
      <p:pic>
        <p:nvPicPr>
          <p:cNvPr id="244" name="Google Shape;244;p29"/>
          <p:cNvPicPr preferRelativeResize="0"/>
          <p:nvPr/>
        </p:nvPicPr>
        <p:blipFill rotWithShape="1">
          <a:blip r:embed="rId6">
            <a:alphaModFix/>
          </a:blip>
          <a:srcRect/>
          <a:stretch/>
        </p:blipFill>
        <p:spPr>
          <a:xfrm>
            <a:off x="534300" y="3787814"/>
            <a:ext cx="2533650" cy="400050"/>
          </a:xfrm>
          <a:prstGeom prst="rect">
            <a:avLst/>
          </a:prstGeom>
          <a:noFill/>
          <a:ln>
            <a:noFill/>
          </a:ln>
        </p:spPr>
      </p:pic>
      <p:sp>
        <p:nvSpPr>
          <p:cNvPr id="245" name="Google Shape;245;p29"/>
          <p:cNvSpPr txBox="1"/>
          <p:nvPr/>
        </p:nvSpPr>
        <p:spPr>
          <a:xfrm>
            <a:off x="6356836" y="3436386"/>
            <a:ext cx="30081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accent2"/>
                </a:solidFill>
                <a:latin typeface="Source Sans Pro SemiBold"/>
                <a:ea typeface="Source Sans Pro SemiBold"/>
                <a:cs typeface="Source Sans Pro SemiBold"/>
                <a:sym typeface="Source Sans Pro SemiBold"/>
              </a:rPr>
              <a:t>Image File - B </a:t>
            </a:r>
            <a:endParaRPr sz="1800" b="0" i="0" u="none" strike="noStrike" cap="none">
              <a:solidFill>
                <a:schemeClr val="accent2"/>
              </a:solidFill>
              <a:latin typeface="Source Sans Pro SemiBold"/>
              <a:ea typeface="Source Sans Pro SemiBold"/>
              <a:cs typeface="Source Sans Pro SemiBold"/>
              <a:sym typeface="Source Sans Pro SemiBold"/>
            </a:endParaRPr>
          </a:p>
        </p:txBody>
      </p:sp>
      <p:pic>
        <p:nvPicPr>
          <p:cNvPr id="246" name="Google Shape;246;p29"/>
          <p:cNvPicPr preferRelativeResize="0"/>
          <p:nvPr/>
        </p:nvPicPr>
        <p:blipFill rotWithShape="1">
          <a:blip r:embed="rId7">
            <a:alphaModFix/>
          </a:blip>
          <a:srcRect/>
          <a:stretch/>
        </p:blipFill>
        <p:spPr>
          <a:xfrm>
            <a:off x="6356819" y="3787814"/>
            <a:ext cx="2524125" cy="371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0"/>
        <p:cNvGrpSpPr/>
        <p:nvPr/>
      </p:nvGrpSpPr>
      <p:grpSpPr>
        <a:xfrm>
          <a:off x="0" y="0"/>
          <a:ext cx="0" cy="0"/>
          <a:chOff x="0" y="0"/>
          <a:chExt cx="0" cy="0"/>
        </a:xfrm>
      </p:grpSpPr>
      <p:sp>
        <p:nvSpPr>
          <p:cNvPr id="251" name="Google Shape;251;p30"/>
          <p:cNvSpPr txBox="1">
            <a:spLocks noGrp="1"/>
          </p:cNvSpPr>
          <p:nvPr>
            <p:ph type="sldNum" idx="12"/>
          </p:nvPr>
        </p:nvSpPr>
        <p:spPr>
          <a:xfrm>
            <a:off x="8514599" y="4652934"/>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252" name="Google Shape;252;p30"/>
          <p:cNvPicPr preferRelativeResize="0"/>
          <p:nvPr/>
        </p:nvPicPr>
        <p:blipFill rotWithShape="1">
          <a:blip r:embed="rId3">
            <a:alphaModFix/>
          </a:blip>
          <a:srcRect/>
          <a:stretch/>
        </p:blipFill>
        <p:spPr>
          <a:xfrm>
            <a:off x="4414850" y="2593175"/>
            <a:ext cx="4339474" cy="2468949"/>
          </a:xfrm>
          <a:prstGeom prst="rect">
            <a:avLst/>
          </a:prstGeom>
          <a:noFill/>
          <a:ln>
            <a:noFill/>
          </a:ln>
        </p:spPr>
      </p:pic>
      <p:sp>
        <p:nvSpPr>
          <p:cNvPr id="253" name="Google Shape;253;p30"/>
          <p:cNvSpPr txBox="1"/>
          <p:nvPr/>
        </p:nvSpPr>
        <p:spPr>
          <a:xfrm>
            <a:off x="2544150" y="93375"/>
            <a:ext cx="40557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accent1"/>
                </a:solidFill>
                <a:latin typeface="Source Sans Pro Black"/>
                <a:ea typeface="Source Sans Pro Black"/>
                <a:cs typeface="Source Sans Pro Black"/>
                <a:sym typeface="Source Sans Pro Black"/>
              </a:rPr>
              <a:t>CIPHER TEXT OUTPUT</a:t>
            </a:r>
            <a:endParaRPr sz="3000" b="0" i="0" u="none" strike="noStrike" cap="none">
              <a:solidFill>
                <a:schemeClr val="accent1"/>
              </a:solidFill>
              <a:latin typeface="Source Sans Pro Black"/>
              <a:ea typeface="Source Sans Pro Black"/>
              <a:cs typeface="Source Sans Pro Black"/>
              <a:sym typeface="Source Sans Pro Black"/>
            </a:endParaRPr>
          </a:p>
        </p:txBody>
      </p:sp>
      <p:pic>
        <p:nvPicPr>
          <p:cNvPr id="254" name="Google Shape;254;p30"/>
          <p:cNvPicPr preferRelativeResize="0"/>
          <p:nvPr/>
        </p:nvPicPr>
        <p:blipFill rotWithShape="1">
          <a:blip r:embed="rId4">
            <a:alphaModFix/>
          </a:blip>
          <a:srcRect r="8020" b="11150"/>
          <a:stretch/>
        </p:blipFill>
        <p:spPr>
          <a:xfrm>
            <a:off x="208350" y="671900"/>
            <a:ext cx="5910276" cy="1878400"/>
          </a:xfrm>
          <a:prstGeom prst="rect">
            <a:avLst/>
          </a:prstGeom>
          <a:noFill/>
          <a:ln>
            <a:noFill/>
          </a:ln>
        </p:spPr>
      </p:pic>
      <p:cxnSp>
        <p:nvCxnSpPr>
          <p:cNvPr id="255" name="Google Shape;255;p30"/>
          <p:cNvCxnSpPr>
            <a:endCxn id="254" idx="2"/>
          </p:cNvCxnSpPr>
          <p:nvPr/>
        </p:nvCxnSpPr>
        <p:spPr>
          <a:xfrm rot="10800000">
            <a:off x="3163488" y="2550300"/>
            <a:ext cx="1305000" cy="8787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9"/>
        <p:cNvGrpSpPr/>
        <p:nvPr/>
      </p:nvGrpSpPr>
      <p:grpSpPr>
        <a:xfrm>
          <a:off x="0" y="0"/>
          <a:ext cx="0" cy="0"/>
          <a:chOff x="0" y="0"/>
          <a:chExt cx="0" cy="0"/>
        </a:xfrm>
      </p:grpSpPr>
      <p:sp>
        <p:nvSpPr>
          <p:cNvPr id="260" name="Google Shape;260;p31"/>
          <p:cNvSpPr txBox="1">
            <a:spLocks noGrp="1"/>
          </p:cNvSpPr>
          <p:nvPr>
            <p:ph type="sldNum" idx="12"/>
          </p:nvPr>
        </p:nvSpPr>
        <p:spPr>
          <a:xfrm>
            <a:off x="8514599" y="4652934"/>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261" name="Google Shape;261;p31"/>
          <p:cNvSpPr txBox="1"/>
          <p:nvPr/>
        </p:nvSpPr>
        <p:spPr>
          <a:xfrm>
            <a:off x="2883450" y="209725"/>
            <a:ext cx="33771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accent1"/>
                </a:solidFill>
                <a:latin typeface="Source Sans Pro Black"/>
                <a:ea typeface="Source Sans Pro Black"/>
                <a:cs typeface="Source Sans Pro Black"/>
                <a:sym typeface="Source Sans Pro Black"/>
              </a:rPr>
              <a:t>HASHING OUTPUT</a:t>
            </a:r>
            <a:endParaRPr sz="3000" b="0" i="0" u="none" strike="noStrike" cap="none">
              <a:solidFill>
                <a:schemeClr val="accent1"/>
              </a:solidFill>
              <a:latin typeface="Source Sans Pro Black"/>
              <a:ea typeface="Source Sans Pro Black"/>
              <a:cs typeface="Source Sans Pro Black"/>
              <a:sym typeface="Source Sans Pro Black"/>
            </a:endParaRPr>
          </a:p>
        </p:txBody>
      </p:sp>
      <p:sp>
        <p:nvSpPr>
          <p:cNvPr id="262" name="Google Shape;262;p31"/>
          <p:cNvSpPr txBox="1"/>
          <p:nvPr/>
        </p:nvSpPr>
        <p:spPr>
          <a:xfrm>
            <a:off x="996675" y="927300"/>
            <a:ext cx="20796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accent2"/>
                </a:solidFill>
                <a:latin typeface="Source Sans Pro SemiBold"/>
                <a:ea typeface="Source Sans Pro SemiBold"/>
                <a:cs typeface="Source Sans Pro SemiBold"/>
                <a:sym typeface="Source Sans Pro SemiBold"/>
              </a:rPr>
              <a:t>Input Image Hash</a:t>
            </a:r>
            <a:endParaRPr sz="1800" b="0" i="0" u="none" strike="noStrike" cap="none">
              <a:solidFill>
                <a:schemeClr val="accent2"/>
              </a:solidFill>
              <a:latin typeface="Source Sans Pro SemiBold"/>
              <a:ea typeface="Source Sans Pro SemiBold"/>
              <a:cs typeface="Source Sans Pro SemiBold"/>
              <a:sym typeface="Source Sans Pro SemiBold"/>
            </a:endParaRPr>
          </a:p>
        </p:txBody>
      </p:sp>
      <p:sp>
        <p:nvSpPr>
          <p:cNvPr id="263" name="Google Shape;263;p31"/>
          <p:cNvSpPr txBox="1"/>
          <p:nvPr/>
        </p:nvSpPr>
        <p:spPr>
          <a:xfrm>
            <a:off x="5186750" y="927300"/>
            <a:ext cx="31821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accent2"/>
                </a:solidFill>
                <a:latin typeface="Source Sans Pro SemiBold"/>
                <a:ea typeface="Source Sans Pro SemiBold"/>
                <a:cs typeface="Source Sans Pro SemiBold"/>
                <a:sym typeface="Source Sans Pro SemiBold"/>
              </a:rPr>
              <a:t>Decrypted Output Image Hash</a:t>
            </a:r>
            <a:endParaRPr sz="1800" b="0" i="0" u="none" strike="noStrike" cap="none">
              <a:solidFill>
                <a:schemeClr val="accent2"/>
              </a:solidFill>
              <a:latin typeface="Source Sans Pro SemiBold"/>
              <a:ea typeface="Source Sans Pro SemiBold"/>
              <a:cs typeface="Source Sans Pro SemiBold"/>
              <a:sym typeface="Source Sans Pro SemiBold"/>
            </a:endParaRPr>
          </a:p>
        </p:txBody>
      </p:sp>
      <p:pic>
        <p:nvPicPr>
          <p:cNvPr id="264" name="Google Shape;264;p31"/>
          <p:cNvPicPr preferRelativeResize="0"/>
          <p:nvPr/>
        </p:nvPicPr>
        <p:blipFill rotWithShape="1">
          <a:blip r:embed="rId3">
            <a:alphaModFix/>
          </a:blip>
          <a:srcRect/>
          <a:stretch/>
        </p:blipFill>
        <p:spPr>
          <a:xfrm>
            <a:off x="152400" y="1541400"/>
            <a:ext cx="8544380" cy="295913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8"/>
        <p:cNvGrpSpPr/>
        <p:nvPr/>
      </p:nvGrpSpPr>
      <p:grpSpPr>
        <a:xfrm>
          <a:off x="0" y="0"/>
          <a:ext cx="0" cy="0"/>
          <a:chOff x="0" y="0"/>
          <a:chExt cx="0" cy="0"/>
        </a:xfrm>
      </p:grpSpPr>
      <p:sp>
        <p:nvSpPr>
          <p:cNvPr id="269" name="Google Shape;269;p32"/>
          <p:cNvSpPr txBox="1">
            <a:spLocks noGrp="1"/>
          </p:cNvSpPr>
          <p:nvPr>
            <p:ph type="sldNum" idx="12"/>
          </p:nvPr>
        </p:nvSpPr>
        <p:spPr>
          <a:xfrm>
            <a:off x="8514599" y="4652934"/>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270" name="Google Shape;270;p32"/>
          <p:cNvPicPr preferRelativeResize="0"/>
          <p:nvPr/>
        </p:nvPicPr>
        <p:blipFill rotWithShape="1">
          <a:blip r:embed="rId3">
            <a:alphaModFix/>
          </a:blip>
          <a:srcRect t="-3162" r="2267" b="5266"/>
          <a:stretch/>
        </p:blipFill>
        <p:spPr>
          <a:xfrm>
            <a:off x="1508913" y="1046875"/>
            <a:ext cx="6126176" cy="3507499"/>
          </a:xfrm>
          <a:prstGeom prst="rect">
            <a:avLst/>
          </a:prstGeom>
          <a:noFill/>
          <a:ln>
            <a:noFill/>
          </a:ln>
        </p:spPr>
      </p:pic>
      <p:sp>
        <p:nvSpPr>
          <p:cNvPr id="271" name="Google Shape;271;p32"/>
          <p:cNvSpPr txBox="1"/>
          <p:nvPr/>
        </p:nvSpPr>
        <p:spPr>
          <a:xfrm>
            <a:off x="2493150" y="225325"/>
            <a:ext cx="41577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accent1"/>
                </a:solidFill>
                <a:latin typeface="Source Sans Pro Black"/>
                <a:ea typeface="Source Sans Pro Black"/>
                <a:cs typeface="Source Sans Pro Black"/>
                <a:sym typeface="Source Sans Pro Black"/>
              </a:rPr>
              <a:t>DECRYPTION OUTPUT</a:t>
            </a:r>
            <a:endParaRPr sz="3000" b="0" i="0" u="none" strike="noStrike" cap="none">
              <a:solidFill>
                <a:schemeClr val="accent1"/>
              </a:solidFill>
              <a:latin typeface="Source Sans Pro Black"/>
              <a:ea typeface="Source Sans Pro Black"/>
              <a:cs typeface="Source Sans Pro Black"/>
              <a:sym typeface="Source Sans Pro Black"/>
            </a:endParaRPr>
          </a:p>
        </p:txBody>
      </p:sp>
      <p:pic>
        <p:nvPicPr>
          <p:cNvPr id="272" name="Google Shape;272;p32"/>
          <p:cNvPicPr preferRelativeResize="0"/>
          <p:nvPr/>
        </p:nvPicPr>
        <p:blipFill rotWithShape="1">
          <a:blip r:embed="rId4">
            <a:alphaModFix/>
          </a:blip>
          <a:srcRect/>
          <a:stretch/>
        </p:blipFill>
        <p:spPr>
          <a:xfrm>
            <a:off x="1051913" y="939975"/>
            <a:ext cx="7040176" cy="3890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6"/>
        <p:cNvGrpSpPr/>
        <p:nvPr/>
      </p:nvGrpSpPr>
      <p:grpSpPr>
        <a:xfrm>
          <a:off x="0" y="0"/>
          <a:ext cx="0" cy="0"/>
          <a:chOff x="0" y="0"/>
          <a:chExt cx="0" cy="0"/>
        </a:xfrm>
      </p:grpSpPr>
      <p:sp>
        <p:nvSpPr>
          <p:cNvPr id="277" name="Google Shape;277;p33"/>
          <p:cNvSpPr txBox="1">
            <a:spLocks noGrp="1"/>
          </p:cNvSpPr>
          <p:nvPr>
            <p:ph type="title"/>
          </p:nvPr>
        </p:nvSpPr>
        <p:spPr>
          <a:xfrm>
            <a:off x="450050" y="1049075"/>
            <a:ext cx="8498700" cy="35853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1000"/>
              </a:spcBef>
              <a:spcAft>
                <a:spcPts val="0"/>
              </a:spcAft>
              <a:buClr>
                <a:schemeClr val="dk2"/>
              </a:buClr>
              <a:buSzPts val="1600"/>
              <a:buChar char="➢"/>
            </a:pPr>
            <a:r>
              <a:rPr lang="en" sz="1600" b="1">
                <a:solidFill>
                  <a:schemeClr val="accent2"/>
                </a:solidFill>
                <a:latin typeface="Source Sans Pro"/>
                <a:ea typeface="Source Sans Pro"/>
                <a:cs typeface="Source Sans Pro"/>
                <a:sym typeface="Source Sans Pro"/>
              </a:rPr>
              <a:t>Encryption Time:</a:t>
            </a:r>
            <a:r>
              <a:rPr lang="en" sz="1600">
                <a:solidFill>
                  <a:schemeClr val="accent2"/>
                </a:solidFill>
                <a:latin typeface="Source Sans Pro SemiBold"/>
                <a:ea typeface="Source Sans Pro SemiBold"/>
                <a:cs typeface="Source Sans Pro SemiBold"/>
                <a:sym typeface="Source Sans Pro SemiBold"/>
              </a:rPr>
              <a:t> </a:t>
            </a:r>
            <a:r>
              <a:rPr lang="en" sz="1600">
                <a:solidFill>
                  <a:schemeClr val="dk2"/>
                </a:solidFill>
                <a:latin typeface="Source Sans Pro SemiBold"/>
                <a:ea typeface="Source Sans Pro SemiBold"/>
                <a:cs typeface="Source Sans Pro SemiBold"/>
                <a:sym typeface="Source Sans Pro SemiBold"/>
              </a:rPr>
              <a:t>The encryption time is the time that an encryption algorithm takes to produce a cipher text from a plaintext. It is measured in seconds</a:t>
            </a:r>
            <a:endParaRPr sz="1600">
              <a:solidFill>
                <a:schemeClr val="dk2"/>
              </a:solidFill>
              <a:latin typeface="Source Sans Pro SemiBold"/>
              <a:ea typeface="Source Sans Pro SemiBold"/>
              <a:cs typeface="Source Sans Pro SemiBold"/>
              <a:sym typeface="Source Sans Pro SemiBold"/>
            </a:endParaRPr>
          </a:p>
          <a:p>
            <a:pPr marL="914400" lvl="0" indent="0" algn="l" rtl="0">
              <a:lnSpc>
                <a:spcPct val="115000"/>
              </a:lnSpc>
              <a:spcBef>
                <a:spcPts val="0"/>
              </a:spcBef>
              <a:spcAft>
                <a:spcPts val="0"/>
              </a:spcAft>
              <a:buSzPts val="3000"/>
              <a:buNone/>
            </a:pPr>
            <a:endParaRPr sz="1600" b="1">
              <a:solidFill>
                <a:schemeClr val="accent2"/>
              </a:solidFill>
              <a:latin typeface="Source Sans Pro"/>
              <a:ea typeface="Source Sans Pro"/>
              <a:cs typeface="Source Sans Pro"/>
              <a:sym typeface="Source Sans Pro"/>
            </a:endParaRPr>
          </a:p>
          <a:p>
            <a:pPr marL="457200" lvl="0" indent="-330200" algn="l" rtl="0">
              <a:lnSpc>
                <a:spcPct val="115000"/>
              </a:lnSpc>
              <a:spcBef>
                <a:spcPts val="1000"/>
              </a:spcBef>
              <a:spcAft>
                <a:spcPts val="0"/>
              </a:spcAft>
              <a:buClr>
                <a:schemeClr val="dk2"/>
              </a:buClr>
              <a:buSzPts val="1600"/>
              <a:buChar char="➢"/>
            </a:pPr>
            <a:r>
              <a:rPr lang="en" sz="1600" b="1">
                <a:solidFill>
                  <a:schemeClr val="accent2"/>
                </a:solidFill>
                <a:latin typeface="Source Sans Pro"/>
                <a:ea typeface="Source Sans Pro"/>
                <a:cs typeface="Source Sans Pro"/>
                <a:sym typeface="Source Sans Pro"/>
              </a:rPr>
              <a:t>Decryption Time</a:t>
            </a:r>
            <a:r>
              <a:rPr lang="en" sz="1600">
                <a:solidFill>
                  <a:schemeClr val="accent2"/>
                </a:solidFill>
                <a:latin typeface="Source Sans Pro SemiBold"/>
                <a:ea typeface="Source Sans Pro SemiBold"/>
                <a:cs typeface="Source Sans Pro SemiBold"/>
                <a:sym typeface="Source Sans Pro SemiBold"/>
              </a:rPr>
              <a:t>: </a:t>
            </a:r>
            <a:r>
              <a:rPr lang="en" sz="1600">
                <a:solidFill>
                  <a:schemeClr val="dk2"/>
                </a:solidFill>
                <a:latin typeface="Source Sans Pro SemiBold"/>
                <a:ea typeface="Source Sans Pro SemiBold"/>
                <a:cs typeface="Source Sans Pro SemiBold"/>
                <a:sym typeface="Source Sans Pro SemiBold"/>
              </a:rPr>
              <a:t>The decryption time is the time that a decryption algorithm takes to produce a plaintext from a cipher text. It is measured in seconds</a:t>
            </a:r>
            <a:endParaRPr sz="1600">
              <a:solidFill>
                <a:schemeClr val="dk2"/>
              </a:solidFill>
              <a:latin typeface="Source Sans Pro SemiBold"/>
              <a:ea typeface="Source Sans Pro SemiBold"/>
              <a:cs typeface="Source Sans Pro SemiBold"/>
              <a:sym typeface="Source Sans Pro SemiBold"/>
            </a:endParaRPr>
          </a:p>
          <a:p>
            <a:pPr marL="914400" lvl="0" indent="0" algn="l" rtl="0">
              <a:lnSpc>
                <a:spcPct val="115000"/>
              </a:lnSpc>
              <a:spcBef>
                <a:spcPts val="0"/>
              </a:spcBef>
              <a:spcAft>
                <a:spcPts val="0"/>
              </a:spcAft>
              <a:buSzPts val="3000"/>
              <a:buNone/>
            </a:pPr>
            <a:endParaRPr sz="1600">
              <a:solidFill>
                <a:schemeClr val="dk2"/>
              </a:solidFill>
              <a:latin typeface="Source Sans Pro SemiBold"/>
              <a:ea typeface="Source Sans Pro SemiBold"/>
              <a:cs typeface="Source Sans Pro SemiBold"/>
              <a:sym typeface="Source Sans Pro SemiBold"/>
            </a:endParaRPr>
          </a:p>
          <a:p>
            <a:pPr marL="457200" lvl="0" indent="-330200" algn="l" rtl="0">
              <a:lnSpc>
                <a:spcPct val="115000"/>
              </a:lnSpc>
              <a:spcBef>
                <a:spcPts val="1000"/>
              </a:spcBef>
              <a:spcAft>
                <a:spcPts val="0"/>
              </a:spcAft>
              <a:buClr>
                <a:schemeClr val="dk2"/>
              </a:buClr>
              <a:buSzPts val="1600"/>
              <a:buChar char="➢"/>
            </a:pPr>
            <a:r>
              <a:rPr lang="en" sz="1600" b="1">
                <a:solidFill>
                  <a:schemeClr val="accent2"/>
                </a:solidFill>
                <a:latin typeface="Source Sans Pro"/>
                <a:ea typeface="Source Sans Pro"/>
                <a:cs typeface="Source Sans Pro"/>
                <a:sym typeface="Source Sans Pro"/>
              </a:rPr>
              <a:t>Throughput:</a:t>
            </a:r>
            <a:r>
              <a:rPr lang="en" sz="1600">
                <a:solidFill>
                  <a:schemeClr val="dk2"/>
                </a:solidFill>
                <a:latin typeface="Source Sans Pro SemiBold"/>
                <a:ea typeface="Source Sans Pro SemiBold"/>
                <a:cs typeface="Source Sans Pro SemiBold"/>
                <a:sym typeface="Source Sans Pro SemiBold"/>
              </a:rPr>
              <a:t> The throughput of an encryption or decryption defines the speed of encryption. It is in bytes per second.</a:t>
            </a:r>
            <a:endParaRPr sz="1600">
              <a:solidFill>
                <a:schemeClr val="dk2"/>
              </a:solidFill>
              <a:latin typeface="Source Sans Pro SemiBold"/>
              <a:ea typeface="Source Sans Pro SemiBold"/>
              <a:cs typeface="Source Sans Pro SemiBold"/>
              <a:sym typeface="Source Sans Pro SemiBold"/>
            </a:endParaRPr>
          </a:p>
          <a:p>
            <a:pPr marL="914400" lvl="0" indent="0" algn="l" rtl="0">
              <a:lnSpc>
                <a:spcPct val="115000"/>
              </a:lnSpc>
              <a:spcBef>
                <a:spcPts val="1000"/>
              </a:spcBef>
              <a:spcAft>
                <a:spcPts val="0"/>
              </a:spcAft>
              <a:buSzPts val="3000"/>
              <a:buNone/>
            </a:pPr>
            <a:endParaRPr sz="1600">
              <a:solidFill>
                <a:schemeClr val="dk2"/>
              </a:solidFill>
              <a:latin typeface="Source Sans Pro SemiBold"/>
              <a:ea typeface="Source Sans Pro SemiBold"/>
              <a:cs typeface="Source Sans Pro SemiBold"/>
              <a:sym typeface="Source Sans Pro SemiBold"/>
            </a:endParaRPr>
          </a:p>
        </p:txBody>
      </p:sp>
      <p:sp>
        <p:nvSpPr>
          <p:cNvPr id="278" name="Google Shape;278;p33"/>
          <p:cNvSpPr txBox="1">
            <a:spLocks noGrp="1"/>
          </p:cNvSpPr>
          <p:nvPr>
            <p:ph type="sldNum" idx="12"/>
          </p:nvPr>
        </p:nvSpPr>
        <p:spPr>
          <a:xfrm>
            <a:off x="8514599" y="4652934"/>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279" name="Google Shape;279;p33"/>
          <p:cNvSpPr txBox="1"/>
          <p:nvPr/>
        </p:nvSpPr>
        <p:spPr>
          <a:xfrm>
            <a:off x="2577853" y="108131"/>
            <a:ext cx="42432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accent1"/>
                </a:solidFill>
                <a:latin typeface="Source Sans Pro Black"/>
                <a:ea typeface="Source Sans Pro Black"/>
                <a:cs typeface="Source Sans Pro Black"/>
                <a:sym typeface="Source Sans Pro Black"/>
              </a:rPr>
              <a:t>EVALUATION METRICS</a:t>
            </a:r>
            <a:endParaRPr sz="3000" b="0" i="0" u="none" strike="noStrike" cap="none">
              <a:solidFill>
                <a:schemeClr val="accent1"/>
              </a:solidFill>
              <a:latin typeface="Source Sans Pro Black"/>
              <a:ea typeface="Source Sans Pro Black"/>
              <a:cs typeface="Source Sans Pro Black"/>
              <a:sym typeface="Source Sans Pro Black"/>
            </a:endParaRPr>
          </a:p>
        </p:txBody>
      </p:sp>
      <p:pic>
        <p:nvPicPr>
          <p:cNvPr id="280" name="Google Shape;280;p33"/>
          <p:cNvPicPr preferRelativeResize="0"/>
          <p:nvPr/>
        </p:nvPicPr>
        <p:blipFill rotWithShape="1">
          <a:blip r:embed="rId3">
            <a:alphaModFix/>
          </a:blip>
          <a:srcRect r="26259" b="92241"/>
          <a:stretch/>
        </p:blipFill>
        <p:spPr>
          <a:xfrm>
            <a:off x="3042500" y="1788637"/>
            <a:ext cx="3059000" cy="266625"/>
          </a:xfrm>
          <a:prstGeom prst="rect">
            <a:avLst/>
          </a:prstGeom>
          <a:noFill/>
          <a:ln>
            <a:noFill/>
          </a:ln>
        </p:spPr>
      </p:pic>
      <p:pic>
        <p:nvPicPr>
          <p:cNvPr id="281" name="Google Shape;281;p33"/>
          <p:cNvPicPr preferRelativeResize="0"/>
          <p:nvPr/>
        </p:nvPicPr>
        <p:blipFill rotWithShape="1">
          <a:blip r:embed="rId3">
            <a:alphaModFix/>
          </a:blip>
          <a:srcRect t="8124" r="20854" b="87120"/>
          <a:stretch/>
        </p:blipFill>
        <p:spPr>
          <a:xfrm>
            <a:off x="2920175" y="2855393"/>
            <a:ext cx="3303650" cy="164400"/>
          </a:xfrm>
          <a:prstGeom prst="rect">
            <a:avLst/>
          </a:prstGeom>
          <a:noFill/>
          <a:ln>
            <a:noFill/>
          </a:ln>
        </p:spPr>
      </p:pic>
      <p:pic>
        <p:nvPicPr>
          <p:cNvPr id="282" name="Google Shape;282;p33"/>
          <p:cNvPicPr preferRelativeResize="0"/>
          <p:nvPr/>
        </p:nvPicPr>
        <p:blipFill rotWithShape="1">
          <a:blip r:embed="rId3">
            <a:alphaModFix/>
          </a:blip>
          <a:srcRect t="12012" r="36744" b="81805"/>
          <a:stretch/>
        </p:blipFill>
        <p:spPr>
          <a:xfrm>
            <a:off x="3304950" y="4183719"/>
            <a:ext cx="2534100" cy="205150"/>
          </a:xfrm>
          <a:prstGeom prst="rect">
            <a:avLst/>
          </a:prstGeom>
          <a:noFill/>
          <a:ln>
            <a:noFill/>
          </a:ln>
        </p:spPr>
      </p:pic>
      <p:sp>
        <p:nvSpPr>
          <p:cNvPr id="283" name="Google Shape;283;p33"/>
          <p:cNvSpPr/>
          <p:nvPr/>
        </p:nvSpPr>
        <p:spPr>
          <a:xfrm>
            <a:off x="2066599" y="3819925"/>
            <a:ext cx="5265600" cy="274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accent2"/>
                </a:solidFill>
                <a:latin typeface="Source Sans Pro SemiBold"/>
                <a:ea typeface="Source Sans Pro SemiBold"/>
                <a:cs typeface="Source Sans Pro SemiBold"/>
                <a:sym typeface="Source Sans Pro SemiBold"/>
              </a:rPr>
              <a:t>Throughput = Bytes of total plain text / Encryption Time</a:t>
            </a:r>
            <a:endParaRPr sz="1400" b="0" i="0" u="none" strike="noStrike" cap="none">
              <a:solidFill>
                <a:schemeClr val="accent2"/>
              </a:solidFill>
              <a:latin typeface="Source Sans Pro SemiBold"/>
              <a:ea typeface="Source Sans Pro SemiBold"/>
              <a:cs typeface="Source Sans Pro SemiBold"/>
              <a:sym typeface="Source Sans Pro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7"/>
        <p:cNvGrpSpPr/>
        <p:nvPr/>
      </p:nvGrpSpPr>
      <p:grpSpPr>
        <a:xfrm>
          <a:off x="0" y="0"/>
          <a:ext cx="0" cy="0"/>
          <a:chOff x="0" y="0"/>
          <a:chExt cx="0" cy="0"/>
        </a:xfrm>
      </p:grpSpPr>
      <p:sp>
        <p:nvSpPr>
          <p:cNvPr id="288" name="Google Shape;288;p34"/>
          <p:cNvSpPr txBox="1">
            <a:spLocks noGrp="1"/>
          </p:cNvSpPr>
          <p:nvPr>
            <p:ph type="sldNum" idx="12"/>
          </p:nvPr>
        </p:nvSpPr>
        <p:spPr>
          <a:xfrm>
            <a:off x="8514599" y="4652934"/>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289" name="Google Shape;289;p34"/>
          <p:cNvSpPr txBox="1"/>
          <p:nvPr/>
        </p:nvSpPr>
        <p:spPr>
          <a:xfrm>
            <a:off x="234250" y="225325"/>
            <a:ext cx="84741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accent1"/>
                </a:solidFill>
                <a:latin typeface="Source Sans Pro Black"/>
                <a:ea typeface="Source Sans Pro Black"/>
                <a:cs typeface="Source Sans Pro Black"/>
                <a:sym typeface="Source Sans Pro Black"/>
              </a:rPr>
              <a:t>COMPARISON OF RESULTS</a:t>
            </a:r>
            <a:endParaRPr sz="3000" b="0" i="0" u="none" strike="noStrike" cap="none">
              <a:solidFill>
                <a:schemeClr val="accent1"/>
              </a:solidFill>
              <a:latin typeface="Source Sans Pro Black"/>
              <a:ea typeface="Source Sans Pro Black"/>
              <a:cs typeface="Source Sans Pro Black"/>
              <a:sym typeface="Source Sans Pro Black"/>
            </a:endParaRPr>
          </a:p>
        </p:txBody>
      </p:sp>
      <p:graphicFrame>
        <p:nvGraphicFramePr>
          <p:cNvPr id="290" name="Google Shape;290;p34"/>
          <p:cNvGraphicFramePr/>
          <p:nvPr/>
        </p:nvGraphicFramePr>
        <p:xfrm>
          <a:off x="978900" y="1132625"/>
          <a:ext cx="7186200" cy="1615360"/>
        </p:xfrm>
        <a:graphic>
          <a:graphicData uri="http://schemas.openxmlformats.org/drawingml/2006/table">
            <a:tbl>
              <a:tblPr>
                <a:noFill/>
                <a:tableStyleId>{02F2069E-50F7-4E28-8737-51F2C117D2CF}</a:tableStyleId>
              </a:tblPr>
              <a:tblGrid>
                <a:gridCol w="2942775">
                  <a:extLst>
                    <a:ext uri="{9D8B030D-6E8A-4147-A177-3AD203B41FA5}">
                      <a16:colId xmlns:a16="http://schemas.microsoft.com/office/drawing/2014/main" val="20000"/>
                    </a:ext>
                  </a:extLst>
                </a:gridCol>
                <a:gridCol w="2117950">
                  <a:extLst>
                    <a:ext uri="{9D8B030D-6E8A-4147-A177-3AD203B41FA5}">
                      <a16:colId xmlns:a16="http://schemas.microsoft.com/office/drawing/2014/main" val="20001"/>
                    </a:ext>
                  </a:extLst>
                </a:gridCol>
                <a:gridCol w="2125475">
                  <a:extLst>
                    <a:ext uri="{9D8B030D-6E8A-4147-A177-3AD203B41FA5}">
                      <a16:colId xmlns:a16="http://schemas.microsoft.com/office/drawing/2014/main" val="20002"/>
                    </a:ext>
                  </a:extLst>
                </a:gridCol>
              </a:tblGrid>
              <a:tr h="609575">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chemeClr val="lt1"/>
                          </a:solidFill>
                          <a:latin typeface="Source Sans Pro"/>
                          <a:ea typeface="Source Sans Pro"/>
                          <a:cs typeface="Source Sans Pro"/>
                          <a:sym typeface="Source Sans Pro"/>
                        </a:rPr>
                        <a:t>ALGORITHM</a:t>
                      </a:r>
                      <a:endParaRPr sz="1400" b="1" u="none" strike="noStrike" cap="none">
                        <a:solidFill>
                          <a:schemeClr val="lt1"/>
                        </a:solidFill>
                        <a:latin typeface="Source Sans Pro"/>
                        <a:ea typeface="Source Sans Pro"/>
                        <a:cs typeface="Source Sans Pro"/>
                        <a:sym typeface="Source Sans Pro"/>
                      </a:endParaRPr>
                    </a:p>
                  </a:txBody>
                  <a:tcPr marL="91425" marR="91425" marT="91425" marB="91425">
                    <a:solidFill>
                      <a:schemeClr val="accen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chemeClr val="lt1"/>
                          </a:solidFill>
                          <a:latin typeface="Source Sans Pro"/>
                          <a:ea typeface="Source Sans Pro"/>
                          <a:cs typeface="Source Sans Pro"/>
                          <a:sym typeface="Source Sans Pro"/>
                        </a:rPr>
                        <a:t>ENCRYPTION TIME (seconds)</a:t>
                      </a:r>
                      <a:endParaRPr sz="1400" b="1" u="none" strike="noStrike" cap="none">
                        <a:solidFill>
                          <a:schemeClr val="lt1"/>
                        </a:solidFill>
                        <a:latin typeface="Source Sans Pro"/>
                        <a:ea typeface="Source Sans Pro"/>
                        <a:cs typeface="Source Sans Pro"/>
                        <a:sym typeface="Source Sans Pro"/>
                      </a:endParaRPr>
                    </a:p>
                  </a:txBody>
                  <a:tcPr marL="91425" marR="91425" marT="91425" marB="91425">
                    <a:solidFill>
                      <a:schemeClr val="accen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chemeClr val="lt1"/>
                          </a:solidFill>
                          <a:latin typeface="Source Sans Pro"/>
                          <a:ea typeface="Source Sans Pro"/>
                          <a:cs typeface="Source Sans Pro"/>
                          <a:sym typeface="Source Sans Pro"/>
                        </a:rPr>
                        <a:t>DECRYPTION TIME (seconds)</a:t>
                      </a:r>
                      <a:endParaRPr sz="1400" b="1" u="none" strike="noStrike" cap="none">
                        <a:solidFill>
                          <a:schemeClr val="lt1"/>
                        </a:solidFill>
                        <a:latin typeface="Source Sans Pro"/>
                        <a:ea typeface="Source Sans Pro"/>
                        <a:cs typeface="Source Sans Pro"/>
                        <a:sym typeface="Source Sans Pro"/>
                      </a:endParaRPr>
                    </a:p>
                  </a:txBody>
                  <a:tcPr marL="91425" marR="91425" marT="91425" marB="91425">
                    <a:solidFill>
                      <a:schemeClr val="accent1"/>
                    </a:solidFill>
                  </a:tcPr>
                </a:tc>
                <a:extLst>
                  <a:ext uri="{0D108BD9-81ED-4DB2-BD59-A6C34878D82A}">
                    <a16:rowId xmlns:a16="http://schemas.microsoft.com/office/drawing/2014/main" val="10000"/>
                  </a:ext>
                </a:extLst>
              </a:tr>
              <a:tr h="3962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latin typeface="Source Sans Pro SemiBold"/>
                          <a:ea typeface="Source Sans Pro SemiBold"/>
                          <a:cs typeface="Source Sans Pro SemiBold"/>
                          <a:sym typeface="Source Sans Pro SemiBold"/>
                        </a:rPr>
                        <a:t>AES</a:t>
                      </a:r>
                      <a:endParaRPr sz="1400" u="none" strike="noStrike" cap="none">
                        <a:latin typeface="Source Sans Pro SemiBold"/>
                        <a:ea typeface="Source Sans Pro SemiBold"/>
                        <a:cs typeface="Source Sans Pro SemiBold"/>
                        <a:sym typeface="Source Sans Pro SemiBol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latin typeface="Source Sans Pro SemiBold"/>
                          <a:ea typeface="Source Sans Pro SemiBold"/>
                          <a:cs typeface="Source Sans Pro SemiBold"/>
                          <a:sym typeface="Source Sans Pro SemiBold"/>
                        </a:rPr>
                        <a:t>4.143</a:t>
                      </a:r>
                      <a:endParaRPr sz="1400" u="none" strike="noStrike" cap="none">
                        <a:latin typeface="Source Sans Pro SemiBold"/>
                        <a:ea typeface="Source Sans Pro SemiBold"/>
                        <a:cs typeface="Source Sans Pro SemiBold"/>
                        <a:sym typeface="Source Sans Pro SemiBol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latin typeface="Source Sans Pro SemiBold"/>
                          <a:ea typeface="Source Sans Pro SemiBold"/>
                          <a:cs typeface="Source Sans Pro SemiBold"/>
                          <a:sym typeface="Source Sans Pro SemiBold"/>
                        </a:rPr>
                        <a:t>4.413</a:t>
                      </a:r>
                      <a:endParaRPr sz="1400" u="none" strike="noStrike" cap="none">
                        <a:latin typeface="Source Sans Pro SemiBold"/>
                        <a:ea typeface="Source Sans Pro SemiBold"/>
                        <a:cs typeface="Source Sans Pro SemiBold"/>
                        <a:sym typeface="Source Sans Pro SemiBold"/>
                      </a:endParaRPr>
                    </a:p>
                  </a:txBody>
                  <a:tcPr marL="91425" marR="91425" marT="91425" marB="91425"/>
                </a:tc>
                <a:extLst>
                  <a:ext uri="{0D108BD9-81ED-4DB2-BD59-A6C34878D82A}">
                    <a16:rowId xmlns:a16="http://schemas.microsoft.com/office/drawing/2014/main" val="10001"/>
                  </a:ext>
                </a:extLst>
              </a:tr>
              <a:tr h="609575">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latin typeface="Source Sans Pro SemiBold"/>
                          <a:ea typeface="Source Sans Pro SemiBold"/>
                          <a:cs typeface="Source Sans Pro SemiBold"/>
                          <a:sym typeface="Source Sans Pro SemiBold"/>
                        </a:rPr>
                        <a:t>AES with Visual Cryptography</a:t>
                      </a:r>
                      <a:endParaRPr sz="1400" u="none" strike="noStrike" cap="none">
                        <a:latin typeface="Source Sans Pro SemiBold"/>
                        <a:ea typeface="Source Sans Pro SemiBold"/>
                        <a:cs typeface="Source Sans Pro SemiBold"/>
                        <a:sym typeface="Source Sans Pro SemiBol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latin typeface="Source Sans Pro SemiBold"/>
                          <a:ea typeface="Source Sans Pro SemiBold"/>
                          <a:cs typeface="Source Sans Pro SemiBold"/>
                          <a:sym typeface="Source Sans Pro SemiBold"/>
                        </a:rPr>
                        <a:t>0.047</a:t>
                      </a:r>
                      <a:endParaRPr sz="1400" u="none" strike="noStrike" cap="none">
                        <a:latin typeface="Source Sans Pro SemiBold"/>
                        <a:ea typeface="Source Sans Pro SemiBold"/>
                        <a:cs typeface="Source Sans Pro SemiBold"/>
                        <a:sym typeface="Source Sans Pro SemiBol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latin typeface="Source Sans Pro SemiBold"/>
                          <a:ea typeface="Source Sans Pro SemiBold"/>
                          <a:cs typeface="Source Sans Pro SemiBold"/>
                          <a:sym typeface="Source Sans Pro SemiBold"/>
                        </a:rPr>
                        <a:t>0.024</a:t>
                      </a:r>
                      <a:endParaRPr sz="1400" u="none" strike="noStrike" cap="none">
                        <a:latin typeface="Source Sans Pro SemiBold"/>
                        <a:ea typeface="Source Sans Pro SemiBold"/>
                        <a:cs typeface="Source Sans Pro SemiBold"/>
                        <a:sym typeface="Source Sans Pro SemiBold"/>
                      </a:endParaRPr>
                    </a:p>
                  </a:txBody>
                  <a:tcPr marL="91425" marR="91425" marT="91425" marB="91425"/>
                </a:tc>
                <a:extLst>
                  <a:ext uri="{0D108BD9-81ED-4DB2-BD59-A6C34878D82A}">
                    <a16:rowId xmlns:a16="http://schemas.microsoft.com/office/drawing/2014/main" val="10002"/>
                  </a:ext>
                </a:extLst>
              </a:tr>
            </a:tbl>
          </a:graphicData>
        </a:graphic>
      </p:graphicFrame>
      <p:sp>
        <p:nvSpPr>
          <p:cNvPr id="291" name="Google Shape;291;p34"/>
          <p:cNvSpPr txBox="1"/>
          <p:nvPr/>
        </p:nvSpPr>
        <p:spPr>
          <a:xfrm>
            <a:off x="707225" y="3008775"/>
            <a:ext cx="80583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chemeClr val="accent2"/>
                </a:solidFill>
                <a:latin typeface="Source Sans Pro"/>
                <a:ea typeface="Source Sans Pro"/>
                <a:cs typeface="Source Sans Pro"/>
                <a:sym typeface="Source Sans Pro"/>
              </a:rPr>
              <a:t>The total complexity of the algorithm = AES (Encoded Image) + SHA (Key) + (Key Length * 26)</a:t>
            </a:r>
            <a:endParaRPr sz="1500" b="1">
              <a:solidFill>
                <a:schemeClr val="accent2"/>
              </a:solidFill>
              <a:latin typeface="Source Sans Pro"/>
              <a:ea typeface="Source Sans Pro"/>
              <a:cs typeface="Source Sans Pro"/>
              <a:sym typeface="Source Sans Pro"/>
            </a:endParaRPr>
          </a:p>
        </p:txBody>
      </p:sp>
      <p:sp>
        <p:nvSpPr>
          <p:cNvPr id="292" name="Google Shape;292;p34"/>
          <p:cNvSpPr txBox="1"/>
          <p:nvPr/>
        </p:nvSpPr>
        <p:spPr>
          <a:xfrm>
            <a:off x="3370175" y="3375425"/>
            <a:ext cx="2732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chemeClr val="accent2"/>
                </a:solidFill>
                <a:latin typeface="Source Sans Pro"/>
                <a:ea typeface="Source Sans Pro"/>
                <a:cs typeface="Source Sans Pro"/>
                <a:sym typeface="Source Sans Pro"/>
              </a:rPr>
              <a:t>= O (AES(Image))</a:t>
            </a:r>
            <a:endParaRPr sz="1500" b="1">
              <a:solidFill>
                <a:schemeClr val="accent2"/>
              </a:solidFill>
              <a:latin typeface="Source Sans Pro"/>
              <a:ea typeface="Source Sans Pro"/>
              <a:cs typeface="Source Sans Pro"/>
              <a:sym typeface="Source Sans Pr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6"/>
        <p:cNvGrpSpPr/>
        <p:nvPr/>
      </p:nvGrpSpPr>
      <p:grpSpPr>
        <a:xfrm>
          <a:off x="0" y="0"/>
          <a:ext cx="0" cy="0"/>
          <a:chOff x="0" y="0"/>
          <a:chExt cx="0" cy="0"/>
        </a:xfrm>
      </p:grpSpPr>
      <p:sp>
        <p:nvSpPr>
          <p:cNvPr id="297" name="Google Shape;297;p35"/>
          <p:cNvSpPr txBox="1">
            <a:spLocks noGrp="1"/>
          </p:cNvSpPr>
          <p:nvPr>
            <p:ph type="title"/>
          </p:nvPr>
        </p:nvSpPr>
        <p:spPr>
          <a:xfrm>
            <a:off x="183125" y="739875"/>
            <a:ext cx="8753700" cy="41250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2"/>
              </a:buClr>
              <a:buSzPts val="1800"/>
              <a:buFont typeface="Source Sans Pro SemiBold"/>
              <a:buChar char="➢"/>
            </a:pPr>
            <a:r>
              <a:rPr lang="en" sz="1800">
                <a:solidFill>
                  <a:schemeClr val="dk2"/>
                </a:solidFill>
                <a:highlight>
                  <a:srgbClr val="FFFFFF"/>
                </a:highlight>
                <a:latin typeface="Source Sans Pro SemiBold"/>
                <a:ea typeface="Source Sans Pro SemiBold"/>
                <a:cs typeface="Source Sans Pro SemiBold"/>
                <a:sym typeface="Source Sans Pro SemiBold"/>
              </a:rPr>
              <a:t>In deep learning, a convolutional neural network is a class of artificial neural network, most commonly applied to analyze visual imagery</a:t>
            </a:r>
            <a:br>
              <a:rPr lang="en" sz="1800">
                <a:solidFill>
                  <a:schemeClr val="dk2"/>
                </a:solidFill>
                <a:highlight>
                  <a:srgbClr val="FFFFFF"/>
                </a:highlight>
                <a:latin typeface="Source Sans Pro SemiBold"/>
                <a:ea typeface="Source Sans Pro SemiBold"/>
                <a:cs typeface="Source Sans Pro SemiBold"/>
                <a:sym typeface="Source Sans Pro SemiBold"/>
              </a:rPr>
            </a:br>
            <a:endParaRPr sz="1800">
              <a:solidFill>
                <a:schemeClr val="dk2"/>
              </a:solidFill>
              <a:latin typeface="Source Sans Pro SemiBold"/>
              <a:ea typeface="Source Sans Pro SemiBold"/>
              <a:cs typeface="Source Sans Pro SemiBold"/>
              <a:sym typeface="Source Sans Pro SemiBold"/>
            </a:endParaRPr>
          </a:p>
          <a:p>
            <a:pPr marL="457200" lvl="0" indent="-342900" algn="l" rtl="0">
              <a:lnSpc>
                <a:spcPct val="115000"/>
              </a:lnSpc>
              <a:spcBef>
                <a:spcPts val="0"/>
              </a:spcBef>
              <a:spcAft>
                <a:spcPts val="0"/>
              </a:spcAft>
              <a:buClr>
                <a:schemeClr val="dk2"/>
              </a:buClr>
              <a:buSzPts val="1800"/>
              <a:buFont typeface="Source Sans Pro SemiBold"/>
              <a:buChar char="➢"/>
            </a:pPr>
            <a:r>
              <a:rPr lang="en" sz="1800">
                <a:solidFill>
                  <a:schemeClr val="dk2"/>
                </a:solidFill>
                <a:latin typeface="Source Sans Pro SemiBold"/>
                <a:ea typeface="Source Sans Pro SemiBold"/>
                <a:cs typeface="Source Sans Pro SemiBold"/>
                <a:sym typeface="Source Sans Pro SemiBold"/>
              </a:rPr>
              <a:t>CNN's are really effective for image classification as the concept of dimensionality reduction suits the huge number of parameters in an image</a:t>
            </a:r>
            <a:endParaRPr sz="1800">
              <a:solidFill>
                <a:schemeClr val="dk2"/>
              </a:solidFill>
              <a:latin typeface="Source Sans Pro SemiBold"/>
              <a:ea typeface="Source Sans Pro SemiBold"/>
              <a:cs typeface="Source Sans Pro SemiBold"/>
              <a:sym typeface="Source Sans Pro SemiBold"/>
            </a:endParaRPr>
          </a:p>
          <a:p>
            <a:pPr marL="457200" lvl="0" indent="0" algn="l" rtl="0">
              <a:lnSpc>
                <a:spcPct val="115000"/>
              </a:lnSpc>
              <a:spcBef>
                <a:spcPts val="0"/>
              </a:spcBef>
              <a:spcAft>
                <a:spcPts val="0"/>
              </a:spcAft>
              <a:buSzPts val="3000"/>
              <a:buNone/>
            </a:pPr>
            <a:endParaRPr sz="1800">
              <a:solidFill>
                <a:schemeClr val="dk2"/>
              </a:solidFill>
              <a:latin typeface="Source Sans Pro SemiBold"/>
              <a:ea typeface="Source Sans Pro SemiBold"/>
              <a:cs typeface="Source Sans Pro SemiBold"/>
              <a:sym typeface="Source Sans Pro SemiBold"/>
            </a:endParaRPr>
          </a:p>
        </p:txBody>
      </p:sp>
      <p:sp>
        <p:nvSpPr>
          <p:cNvPr id="298" name="Google Shape;298;p35"/>
          <p:cNvSpPr txBox="1">
            <a:spLocks noGrp="1"/>
          </p:cNvSpPr>
          <p:nvPr>
            <p:ph type="sldNum" idx="12"/>
          </p:nvPr>
        </p:nvSpPr>
        <p:spPr>
          <a:xfrm>
            <a:off x="8514599" y="4652934"/>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299" name="Google Shape;299;p35"/>
          <p:cNvSpPr txBox="1"/>
          <p:nvPr/>
        </p:nvSpPr>
        <p:spPr>
          <a:xfrm>
            <a:off x="1491450" y="157650"/>
            <a:ext cx="61611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accent1"/>
                </a:solidFill>
                <a:latin typeface="Source Sans Pro Black"/>
                <a:ea typeface="Source Sans Pro Black"/>
                <a:cs typeface="Source Sans Pro Black"/>
                <a:sym typeface="Source Sans Pro Black"/>
              </a:rPr>
              <a:t>CONVOLUTION NEURAL NETWORK</a:t>
            </a:r>
            <a:endParaRPr sz="3000" b="0" i="0" u="none" strike="noStrike" cap="none">
              <a:solidFill>
                <a:schemeClr val="accent1"/>
              </a:solidFill>
              <a:latin typeface="Source Sans Pro Black"/>
              <a:ea typeface="Source Sans Pro Black"/>
              <a:cs typeface="Source Sans Pro Black"/>
              <a:sym typeface="Source Sans Pro Black"/>
            </a:endParaRPr>
          </a:p>
        </p:txBody>
      </p:sp>
      <p:pic>
        <p:nvPicPr>
          <p:cNvPr id="300" name="Google Shape;300;p35"/>
          <p:cNvPicPr preferRelativeResize="0"/>
          <p:nvPr/>
        </p:nvPicPr>
        <p:blipFill rotWithShape="1">
          <a:blip r:embed="rId3">
            <a:alphaModFix/>
          </a:blip>
          <a:srcRect l="5113" t="16354" r="5023" b="10796"/>
          <a:stretch/>
        </p:blipFill>
        <p:spPr>
          <a:xfrm>
            <a:off x="889400" y="2539600"/>
            <a:ext cx="7372349" cy="2025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
        <p:cNvGrpSpPr/>
        <p:nvPr/>
      </p:nvGrpSpPr>
      <p:grpSpPr>
        <a:xfrm>
          <a:off x="0" y="0"/>
          <a:ext cx="0" cy="0"/>
          <a:chOff x="0" y="0"/>
          <a:chExt cx="0" cy="0"/>
        </a:xfrm>
      </p:grpSpPr>
      <p:sp>
        <p:nvSpPr>
          <p:cNvPr id="77" name="Google Shape;77;p14"/>
          <p:cNvSpPr txBox="1">
            <a:spLocks noGrp="1"/>
          </p:cNvSpPr>
          <p:nvPr>
            <p:ph type="body" idx="4294967295"/>
          </p:nvPr>
        </p:nvSpPr>
        <p:spPr>
          <a:xfrm>
            <a:off x="450050" y="764381"/>
            <a:ext cx="8242800" cy="3129300"/>
          </a:xfrm>
          <a:prstGeom prst="rect">
            <a:avLst/>
          </a:prstGeom>
          <a:noFill/>
          <a:ln>
            <a:noFill/>
          </a:ln>
        </p:spPr>
        <p:txBody>
          <a:bodyPr spcFirstLastPara="1" wrap="square" lIns="91425" tIns="91425" rIns="91425" bIns="91425" anchor="t" anchorCtr="0">
            <a:normAutofit/>
          </a:bodyPr>
          <a:lstStyle/>
          <a:p>
            <a:pPr marL="457200" lvl="0" indent="-342900" algn="just" rtl="0">
              <a:lnSpc>
                <a:spcPct val="115000"/>
              </a:lnSpc>
              <a:spcBef>
                <a:spcPts val="1000"/>
              </a:spcBef>
              <a:spcAft>
                <a:spcPts val="0"/>
              </a:spcAft>
              <a:buClr>
                <a:srgbClr val="000000"/>
              </a:buClr>
              <a:buSzPts val="1800"/>
              <a:buFont typeface="Source Sans Pro SemiBold"/>
              <a:buChar char="➢"/>
            </a:pPr>
            <a:r>
              <a:rPr lang="en" sz="1800" b="0">
                <a:solidFill>
                  <a:srgbClr val="000000"/>
                </a:solidFill>
                <a:highlight>
                  <a:srgbClr val="FFFFFF"/>
                </a:highlight>
                <a:latin typeface="Source Sans Pro SemiBold"/>
                <a:ea typeface="Source Sans Pro SemiBold"/>
                <a:cs typeface="Source Sans Pro SemiBold"/>
                <a:sym typeface="Source Sans Pro SemiBold"/>
              </a:rPr>
              <a:t>Traditionally, software updates are performed in person at service centers.</a:t>
            </a:r>
            <a:endParaRPr sz="1800" b="0">
              <a:solidFill>
                <a:srgbClr val="000000"/>
              </a:solidFill>
              <a:highlight>
                <a:srgbClr val="FFFFFF"/>
              </a:highlight>
              <a:latin typeface="Source Sans Pro SemiBold"/>
              <a:ea typeface="Source Sans Pro SemiBold"/>
              <a:cs typeface="Source Sans Pro SemiBold"/>
              <a:sym typeface="Source Sans Pro SemiBold"/>
            </a:endParaRPr>
          </a:p>
          <a:p>
            <a:pPr marL="457200" lvl="0" indent="-342900" algn="just" rtl="0">
              <a:lnSpc>
                <a:spcPct val="115000"/>
              </a:lnSpc>
              <a:spcBef>
                <a:spcPts val="1000"/>
              </a:spcBef>
              <a:spcAft>
                <a:spcPts val="0"/>
              </a:spcAft>
              <a:buClr>
                <a:srgbClr val="000000"/>
              </a:buClr>
              <a:buSzPts val="1800"/>
              <a:buFont typeface="Source Sans Pro SemiBold"/>
              <a:buChar char="➢"/>
            </a:pPr>
            <a:r>
              <a:rPr lang="en" sz="1800" b="0">
                <a:solidFill>
                  <a:srgbClr val="000000"/>
                </a:solidFill>
                <a:highlight>
                  <a:srgbClr val="FFFFFF"/>
                </a:highlight>
                <a:latin typeface="Source Sans Pro SemiBold"/>
                <a:ea typeface="Source Sans Pro SemiBold"/>
                <a:cs typeface="Source Sans Pro SemiBold"/>
                <a:sym typeface="Source Sans Pro SemiBold"/>
              </a:rPr>
              <a:t>OEMs are trying a new approach by sending and installing software updates over the air (the internet) to the cars directly</a:t>
            </a:r>
            <a:endParaRPr sz="1800" b="0">
              <a:solidFill>
                <a:srgbClr val="000000"/>
              </a:solidFill>
              <a:highlight>
                <a:srgbClr val="FFFFFF"/>
              </a:highlight>
              <a:latin typeface="Source Sans Pro SemiBold"/>
              <a:ea typeface="Source Sans Pro SemiBold"/>
              <a:cs typeface="Source Sans Pro SemiBold"/>
              <a:sym typeface="Source Sans Pro SemiBold"/>
            </a:endParaRPr>
          </a:p>
          <a:p>
            <a:pPr marL="457200" lvl="0" indent="-342900" algn="just" rtl="0">
              <a:lnSpc>
                <a:spcPct val="115000"/>
              </a:lnSpc>
              <a:spcBef>
                <a:spcPts val="1000"/>
              </a:spcBef>
              <a:spcAft>
                <a:spcPts val="1000"/>
              </a:spcAft>
              <a:buClr>
                <a:srgbClr val="000000"/>
              </a:buClr>
              <a:buSzPts val="1800"/>
              <a:buFont typeface="Source Sans Pro SemiBold"/>
              <a:buChar char="➢"/>
            </a:pPr>
            <a:r>
              <a:rPr lang="en" sz="1800" b="0">
                <a:solidFill>
                  <a:srgbClr val="000000"/>
                </a:solidFill>
                <a:highlight>
                  <a:srgbClr val="FFFFFF"/>
                </a:highlight>
                <a:latin typeface="Source Sans Pro SemiBold"/>
                <a:ea typeface="Source Sans Pro SemiBold"/>
                <a:cs typeface="Source Sans Pro SemiBold"/>
                <a:sym typeface="Source Sans Pro SemiBold"/>
              </a:rPr>
              <a:t>OTA car updates eliminates the need for software-related recalls and make software updates easy and seamless </a:t>
            </a:r>
            <a:endParaRPr sz="1800" b="0">
              <a:solidFill>
                <a:srgbClr val="000000"/>
              </a:solidFill>
              <a:highlight>
                <a:srgbClr val="FFFFFF"/>
              </a:highlight>
              <a:latin typeface="Source Sans Pro SemiBold"/>
              <a:ea typeface="Source Sans Pro SemiBold"/>
              <a:cs typeface="Source Sans Pro SemiBold"/>
              <a:sym typeface="Source Sans Pro SemiBold"/>
            </a:endParaRPr>
          </a:p>
        </p:txBody>
      </p:sp>
      <p:sp>
        <p:nvSpPr>
          <p:cNvPr id="78" name="Google Shape;78;p14"/>
          <p:cNvSpPr txBox="1"/>
          <p:nvPr/>
        </p:nvSpPr>
        <p:spPr>
          <a:xfrm>
            <a:off x="1312950" y="230400"/>
            <a:ext cx="65181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accent1"/>
                </a:solidFill>
                <a:latin typeface="Source Sans Pro Black"/>
                <a:ea typeface="Source Sans Pro Black"/>
                <a:cs typeface="Source Sans Pro Black"/>
                <a:sym typeface="Source Sans Pro Black"/>
              </a:rPr>
              <a:t>INTRODUCTION</a:t>
            </a:r>
            <a:endParaRPr sz="3000" b="0" i="0" u="none" strike="noStrike" cap="none">
              <a:solidFill>
                <a:schemeClr val="accent1"/>
              </a:solidFill>
              <a:latin typeface="Source Sans Pro Black"/>
              <a:ea typeface="Source Sans Pro Black"/>
              <a:cs typeface="Source Sans Pro Black"/>
              <a:sym typeface="Source Sans Pro Black"/>
            </a:endParaRPr>
          </a:p>
        </p:txBody>
      </p:sp>
      <p:sp>
        <p:nvSpPr>
          <p:cNvPr id="79" name="Google Shape;79;p14"/>
          <p:cNvSpPr txBox="1">
            <a:spLocks noGrp="1"/>
          </p:cNvSpPr>
          <p:nvPr>
            <p:ph type="sldNum" idx="12"/>
          </p:nvPr>
        </p:nvSpPr>
        <p:spPr>
          <a:xfrm>
            <a:off x="8514599" y="4652934"/>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80" name="Google Shape;80;p14"/>
          <p:cNvPicPr preferRelativeResize="0"/>
          <p:nvPr/>
        </p:nvPicPr>
        <p:blipFill rotWithShape="1">
          <a:blip r:embed="rId3">
            <a:alphaModFix/>
          </a:blip>
          <a:srcRect l="19121" r="23885" b="8809"/>
          <a:stretch/>
        </p:blipFill>
        <p:spPr>
          <a:xfrm>
            <a:off x="3514450" y="2950600"/>
            <a:ext cx="2115101" cy="1903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4"/>
        <p:cNvGrpSpPr/>
        <p:nvPr/>
      </p:nvGrpSpPr>
      <p:grpSpPr>
        <a:xfrm>
          <a:off x="0" y="0"/>
          <a:ext cx="0" cy="0"/>
          <a:chOff x="0" y="0"/>
          <a:chExt cx="0" cy="0"/>
        </a:xfrm>
      </p:grpSpPr>
      <p:sp>
        <p:nvSpPr>
          <p:cNvPr id="305" name="Google Shape;305;p36"/>
          <p:cNvSpPr txBox="1">
            <a:spLocks noGrp="1"/>
          </p:cNvSpPr>
          <p:nvPr>
            <p:ph type="title"/>
          </p:nvPr>
        </p:nvSpPr>
        <p:spPr>
          <a:xfrm>
            <a:off x="450050" y="600575"/>
            <a:ext cx="8498700" cy="44460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2"/>
              </a:buClr>
              <a:buSzPts val="1600"/>
              <a:buChar char="➢"/>
            </a:pPr>
            <a:r>
              <a:rPr lang="en" sz="1600" b="1">
                <a:solidFill>
                  <a:schemeClr val="accent2"/>
                </a:solidFill>
                <a:latin typeface="Source Sans Pro"/>
                <a:ea typeface="Source Sans Pro"/>
                <a:cs typeface="Source Sans Pro"/>
                <a:sym typeface="Source Sans Pro"/>
              </a:rPr>
              <a:t>Precision Score:</a:t>
            </a:r>
            <a:r>
              <a:rPr lang="en" sz="1600" b="1">
                <a:solidFill>
                  <a:schemeClr val="dk2"/>
                </a:solidFill>
                <a:latin typeface="Source Sans Pro"/>
                <a:ea typeface="Source Sans Pro"/>
                <a:cs typeface="Source Sans Pro"/>
                <a:sym typeface="Source Sans Pro"/>
              </a:rPr>
              <a:t> </a:t>
            </a:r>
            <a:r>
              <a:rPr lang="en" sz="1600">
                <a:solidFill>
                  <a:schemeClr val="dk2"/>
                </a:solidFill>
                <a:latin typeface="Source Sans Pro SemiBold"/>
                <a:ea typeface="Source Sans Pro SemiBold"/>
                <a:cs typeface="Source Sans Pro SemiBold"/>
                <a:sym typeface="Source Sans Pro SemiBold"/>
              </a:rPr>
              <a:t>The model precision score is a measure of the model's ability to properly predict positives out of all the positive predictions it has made</a:t>
            </a:r>
            <a:endParaRPr sz="1600">
              <a:solidFill>
                <a:schemeClr val="dk2"/>
              </a:solidFill>
              <a:latin typeface="Source Sans Pro SemiBold"/>
              <a:ea typeface="Source Sans Pro SemiBold"/>
              <a:cs typeface="Source Sans Pro SemiBold"/>
              <a:sym typeface="Source Sans Pro SemiBold"/>
            </a:endParaRPr>
          </a:p>
          <a:p>
            <a:pPr marL="0" lvl="0" indent="0" algn="ctr" rtl="0">
              <a:lnSpc>
                <a:spcPct val="115000"/>
              </a:lnSpc>
              <a:spcBef>
                <a:spcPts val="0"/>
              </a:spcBef>
              <a:spcAft>
                <a:spcPts val="0"/>
              </a:spcAft>
              <a:buSzPts val="3000"/>
              <a:buNone/>
            </a:pPr>
            <a:r>
              <a:rPr lang="en" sz="1600" b="1">
                <a:solidFill>
                  <a:schemeClr val="accent2"/>
                </a:solidFill>
                <a:latin typeface="Source Sans Pro"/>
                <a:ea typeface="Source Sans Pro"/>
                <a:cs typeface="Source Sans Pro"/>
                <a:sym typeface="Source Sans Pro"/>
              </a:rPr>
              <a:t>Precision Score=TP/(FP+TP)</a:t>
            </a:r>
            <a:endParaRPr sz="1600">
              <a:solidFill>
                <a:schemeClr val="accent2"/>
              </a:solidFill>
              <a:latin typeface="Source Sans Pro SemiBold"/>
              <a:ea typeface="Source Sans Pro SemiBold"/>
              <a:cs typeface="Source Sans Pro SemiBold"/>
              <a:sym typeface="Source Sans Pro SemiBold"/>
            </a:endParaRPr>
          </a:p>
          <a:p>
            <a:pPr marL="914400" lvl="0" indent="0" algn="l" rtl="0">
              <a:lnSpc>
                <a:spcPct val="115000"/>
              </a:lnSpc>
              <a:spcBef>
                <a:spcPts val="0"/>
              </a:spcBef>
              <a:spcAft>
                <a:spcPts val="0"/>
              </a:spcAft>
              <a:buSzPts val="3000"/>
              <a:buNone/>
            </a:pPr>
            <a:endParaRPr sz="1600">
              <a:solidFill>
                <a:schemeClr val="dk2"/>
              </a:solidFill>
              <a:latin typeface="Source Sans Pro SemiBold"/>
              <a:ea typeface="Source Sans Pro SemiBold"/>
              <a:cs typeface="Source Sans Pro SemiBold"/>
              <a:sym typeface="Source Sans Pro SemiBold"/>
            </a:endParaRPr>
          </a:p>
          <a:p>
            <a:pPr marL="457200" lvl="0" indent="-330200" algn="l" rtl="0">
              <a:lnSpc>
                <a:spcPct val="115000"/>
              </a:lnSpc>
              <a:spcBef>
                <a:spcPts val="0"/>
              </a:spcBef>
              <a:spcAft>
                <a:spcPts val="0"/>
              </a:spcAft>
              <a:buClr>
                <a:schemeClr val="dk2"/>
              </a:buClr>
              <a:buSzPts val="1600"/>
              <a:buChar char="➢"/>
            </a:pPr>
            <a:r>
              <a:rPr lang="en" sz="1600" b="1">
                <a:solidFill>
                  <a:schemeClr val="accent2"/>
                </a:solidFill>
                <a:latin typeface="Source Sans Pro"/>
                <a:ea typeface="Source Sans Pro"/>
                <a:cs typeface="Source Sans Pro"/>
                <a:sym typeface="Source Sans Pro"/>
              </a:rPr>
              <a:t>Recall Score: </a:t>
            </a:r>
            <a:r>
              <a:rPr lang="en" sz="1600">
                <a:solidFill>
                  <a:schemeClr val="dk2"/>
                </a:solidFill>
                <a:latin typeface="Source Sans Pro SemiBold"/>
                <a:ea typeface="Source Sans Pro SemiBold"/>
                <a:cs typeface="Source Sans Pro SemiBold"/>
                <a:sym typeface="Source Sans Pro SemiBold"/>
              </a:rPr>
              <a:t>The model's ability to properly forecast positives out of real positives is measured by the model recall score</a:t>
            </a:r>
            <a:endParaRPr sz="1600">
              <a:solidFill>
                <a:schemeClr val="dk2"/>
              </a:solidFill>
              <a:latin typeface="Source Sans Pro SemiBold"/>
              <a:ea typeface="Source Sans Pro SemiBold"/>
              <a:cs typeface="Source Sans Pro SemiBold"/>
              <a:sym typeface="Source Sans Pro SemiBold"/>
            </a:endParaRPr>
          </a:p>
          <a:p>
            <a:pPr marL="0" lvl="0" indent="0" algn="ctr" rtl="0">
              <a:lnSpc>
                <a:spcPct val="115000"/>
              </a:lnSpc>
              <a:spcBef>
                <a:spcPts val="0"/>
              </a:spcBef>
              <a:spcAft>
                <a:spcPts val="0"/>
              </a:spcAft>
              <a:buSzPts val="3000"/>
              <a:buNone/>
            </a:pPr>
            <a:r>
              <a:rPr lang="en" sz="1600" b="1">
                <a:solidFill>
                  <a:schemeClr val="accent2"/>
                </a:solidFill>
                <a:latin typeface="Source Sans Pro"/>
                <a:ea typeface="Source Sans Pro"/>
                <a:cs typeface="Source Sans Pro"/>
                <a:sym typeface="Source Sans Pro"/>
              </a:rPr>
              <a:t>Recall  Score=TP/(FN+TP)</a:t>
            </a:r>
            <a:endParaRPr sz="1600">
              <a:solidFill>
                <a:schemeClr val="dk2"/>
              </a:solidFill>
              <a:latin typeface="Source Sans Pro SemiBold"/>
              <a:ea typeface="Source Sans Pro SemiBold"/>
              <a:cs typeface="Source Sans Pro SemiBold"/>
              <a:sym typeface="Source Sans Pro SemiBold"/>
            </a:endParaRPr>
          </a:p>
          <a:p>
            <a:pPr marL="914400" lvl="0" indent="0" algn="l" rtl="0">
              <a:lnSpc>
                <a:spcPct val="115000"/>
              </a:lnSpc>
              <a:spcBef>
                <a:spcPts val="0"/>
              </a:spcBef>
              <a:spcAft>
                <a:spcPts val="0"/>
              </a:spcAft>
              <a:buSzPts val="3000"/>
              <a:buNone/>
            </a:pPr>
            <a:endParaRPr sz="1600">
              <a:solidFill>
                <a:schemeClr val="dk2"/>
              </a:solidFill>
              <a:latin typeface="Source Sans Pro SemiBold"/>
              <a:ea typeface="Source Sans Pro SemiBold"/>
              <a:cs typeface="Source Sans Pro SemiBold"/>
              <a:sym typeface="Source Sans Pro SemiBold"/>
            </a:endParaRPr>
          </a:p>
          <a:p>
            <a:pPr marL="457200" lvl="0" indent="-330200" algn="l" rtl="0">
              <a:lnSpc>
                <a:spcPct val="115000"/>
              </a:lnSpc>
              <a:spcBef>
                <a:spcPts val="0"/>
              </a:spcBef>
              <a:spcAft>
                <a:spcPts val="0"/>
              </a:spcAft>
              <a:buClr>
                <a:schemeClr val="dk2"/>
              </a:buClr>
              <a:buSzPts val="1600"/>
              <a:buChar char="➢"/>
            </a:pPr>
            <a:r>
              <a:rPr lang="en" sz="1600" b="1">
                <a:solidFill>
                  <a:schemeClr val="accent2"/>
                </a:solidFill>
                <a:latin typeface="Source Sans Pro"/>
                <a:ea typeface="Source Sans Pro"/>
                <a:cs typeface="Source Sans Pro"/>
                <a:sym typeface="Source Sans Pro"/>
              </a:rPr>
              <a:t>F1 Score: </a:t>
            </a:r>
            <a:r>
              <a:rPr lang="en" sz="1600">
                <a:solidFill>
                  <a:schemeClr val="dk2"/>
                </a:solidFill>
                <a:latin typeface="Source Sans Pro SemiBold"/>
                <a:ea typeface="Source Sans Pro SemiBold"/>
                <a:cs typeface="Source Sans Pro SemiBold"/>
                <a:sym typeface="Source Sans Pro SemiBold"/>
              </a:rPr>
              <a:t>The model score as a function of accuracy and recall is represented by the model F1 score</a:t>
            </a:r>
            <a:endParaRPr sz="1600">
              <a:solidFill>
                <a:schemeClr val="dk2"/>
              </a:solidFill>
              <a:latin typeface="Source Sans Pro SemiBold"/>
              <a:ea typeface="Source Sans Pro SemiBold"/>
              <a:cs typeface="Source Sans Pro SemiBold"/>
              <a:sym typeface="Source Sans Pro SemiBold"/>
            </a:endParaRPr>
          </a:p>
          <a:p>
            <a:pPr marL="0" lvl="0" indent="0" algn="ctr" rtl="0">
              <a:lnSpc>
                <a:spcPct val="115000"/>
              </a:lnSpc>
              <a:spcBef>
                <a:spcPts val="0"/>
              </a:spcBef>
              <a:spcAft>
                <a:spcPts val="0"/>
              </a:spcAft>
              <a:buSzPts val="3000"/>
              <a:buNone/>
            </a:pPr>
            <a:r>
              <a:rPr lang="en" sz="1600" b="1">
                <a:solidFill>
                  <a:schemeClr val="accent2"/>
                </a:solidFill>
                <a:latin typeface="Source Sans Pro"/>
                <a:ea typeface="Source Sans Pro"/>
                <a:cs typeface="Source Sans Pro"/>
                <a:sym typeface="Source Sans Pro"/>
              </a:rPr>
              <a:t>F1 Score=2*Precision Score*Recall  Score/ (Precision Score+Recall  Score)</a:t>
            </a:r>
            <a:endParaRPr sz="1600">
              <a:solidFill>
                <a:schemeClr val="dk2"/>
              </a:solidFill>
              <a:latin typeface="Source Sans Pro SemiBold"/>
              <a:ea typeface="Source Sans Pro SemiBold"/>
              <a:cs typeface="Source Sans Pro SemiBold"/>
              <a:sym typeface="Source Sans Pro SemiBold"/>
            </a:endParaRPr>
          </a:p>
          <a:p>
            <a:pPr marL="914400" lvl="0" indent="0" algn="l" rtl="0">
              <a:lnSpc>
                <a:spcPct val="115000"/>
              </a:lnSpc>
              <a:spcBef>
                <a:spcPts val="0"/>
              </a:spcBef>
              <a:spcAft>
                <a:spcPts val="0"/>
              </a:spcAft>
              <a:buSzPts val="3000"/>
              <a:buNone/>
            </a:pPr>
            <a:endParaRPr sz="1600">
              <a:solidFill>
                <a:schemeClr val="dk2"/>
              </a:solidFill>
              <a:latin typeface="Source Sans Pro SemiBold"/>
              <a:ea typeface="Source Sans Pro SemiBold"/>
              <a:cs typeface="Source Sans Pro SemiBold"/>
              <a:sym typeface="Source Sans Pro SemiBold"/>
            </a:endParaRPr>
          </a:p>
          <a:p>
            <a:pPr marL="457200" lvl="0" indent="-330200" algn="l" rtl="0">
              <a:lnSpc>
                <a:spcPct val="115000"/>
              </a:lnSpc>
              <a:spcBef>
                <a:spcPts val="0"/>
              </a:spcBef>
              <a:spcAft>
                <a:spcPts val="0"/>
              </a:spcAft>
              <a:buClr>
                <a:schemeClr val="dk2"/>
              </a:buClr>
              <a:buSzPts val="1600"/>
              <a:buChar char="➢"/>
            </a:pPr>
            <a:r>
              <a:rPr lang="en" sz="1600" b="1">
                <a:solidFill>
                  <a:schemeClr val="accent2"/>
                </a:solidFill>
                <a:latin typeface="Source Sans Pro"/>
                <a:ea typeface="Source Sans Pro"/>
                <a:cs typeface="Source Sans Pro"/>
                <a:sym typeface="Source Sans Pro"/>
              </a:rPr>
              <a:t>Accuracy Score:</a:t>
            </a:r>
            <a:r>
              <a:rPr lang="en" sz="1600" b="1">
                <a:solidFill>
                  <a:schemeClr val="dk2"/>
                </a:solidFill>
                <a:latin typeface="Source Sans Pro"/>
                <a:ea typeface="Source Sans Pro"/>
                <a:cs typeface="Source Sans Pro"/>
                <a:sym typeface="Source Sans Pro"/>
              </a:rPr>
              <a:t> </a:t>
            </a:r>
            <a:r>
              <a:rPr lang="en" sz="1600">
                <a:solidFill>
                  <a:schemeClr val="dk2"/>
                </a:solidFill>
                <a:latin typeface="Source Sans Pro SemiBold"/>
                <a:ea typeface="Source Sans Pro SemiBold"/>
                <a:cs typeface="Source Sans Pro SemiBold"/>
                <a:sym typeface="Source Sans Pro SemiBold"/>
              </a:rPr>
              <a:t>The model's ability to accurately anticipate both positives and negatives out of all the predictions is represented by the model's accuracy score</a:t>
            </a:r>
            <a:endParaRPr sz="1600">
              <a:solidFill>
                <a:schemeClr val="dk2"/>
              </a:solidFill>
              <a:latin typeface="Source Sans Pro SemiBold"/>
              <a:ea typeface="Source Sans Pro SemiBold"/>
              <a:cs typeface="Source Sans Pro SemiBold"/>
              <a:sym typeface="Source Sans Pro SemiBold"/>
            </a:endParaRPr>
          </a:p>
          <a:p>
            <a:pPr marL="0" lvl="0" indent="0" algn="ctr" rtl="0">
              <a:lnSpc>
                <a:spcPct val="115000"/>
              </a:lnSpc>
              <a:spcBef>
                <a:spcPts val="0"/>
              </a:spcBef>
              <a:spcAft>
                <a:spcPts val="0"/>
              </a:spcAft>
              <a:buSzPts val="3000"/>
              <a:buNone/>
            </a:pPr>
            <a:r>
              <a:rPr lang="en" sz="1600" b="1">
                <a:solidFill>
                  <a:schemeClr val="accent2"/>
                </a:solidFill>
                <a:latin typeface="Source Sans Pro"/>
                <a:ea typeface="Source Sans Pro"/>
                <a:cs typeface="Source Sans Pro"/>
                <a:sym typeface="Source Sans Pro"/>
              </a:rPr>
              <a:t>Accuracy Score=(TP+TN)/(TP+FN+TN+FP)</a:t>
            </a:r>
            <a:endParaRPr sz="1600" b="1">
              <a:solidFill>
                <a:schemeClr val="accent2"/>
              </a:solidFill>
              <a:latin typeface="Source Sans Pro"/>
              <a:ea typeface="Source Sans Pro"/>
              <a:cs typeface="Source Sans Pro"/>
              <a:sym typeface="Source Sans Pro"/>
            </a:endParaRPr>
          </a:p>
        </p:txBody>
      </p:sp>
      <p:sp>
        <p:nvSpPr>
          <p:cNvPr id="306" name="Google Shape;306;p36"/>
          <p:cNvSpPr txBox="1">
            <a:spLocks noGrp="1"/>
          </p:cNvSpPr>
          <p:nvPr>
            <p:ph type="sldNum" idx="12"/>
          </p:nvPr>
        </p:nvSpPr>
        <p:spPr>
          <a:xfrm>
            <a:off x="8514599" y="4652934"/>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307" name="Google Shape;307;p36"/>
          <p:cNvSpPr txBox="1"/>
          <p:nvPr/>
        </p:nvSpPr>
        <p:spPr>
          <a:xfrm>
            <a:off x="2509474" y="5901"/>
            <a:ext cx="4137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accent1"/>
                </a:solidFill>
                <a:latin typeface="Source Sans Pro Black"/>
                <a:ea typeface="Source Sans Pro Black"/>
                <a:cs typeface="Source Sans Pro Black"/>
                <a:sym typeface="Source Sans Pro Black"/>
              </a:rPr>
              <a:t>EVALUATION METRICS</a:t>
            </a:r>
            <a:endParaRPr sz="3000" b="0" i="0" u="none" strike="noStrike" cap="none">
              <a:solidFill>
                <a:schemeClr val="accent1"/>
              </a:solidFill>
              <a:latin typeface="Source Sans Pro Black"/>
              <a:ea typeface="Source Sans Pro Black"/>
              <a:cs typeface="Source Sans Pro Black"/>
              <a:sym typeface="Source Sans Pro Black"/>
            </a:endParaRPr>
          </a:p>
        </p:txBody>
      </p:sp>
      <p:sp>
        <p:nvSpPr>
          <p:cNvPr id="308" name="Google Shape;308;p36"/>
          <p:cNvSpPr/>
          <p:nvPr/>
        </p:nvSpPr>
        <p:spPr>
          <a:xfrm>
            <a:off x="3368575" y="1265000"/>
            <a:ext cx="2613600" cy="274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36"/>
          <p:cNvSpPr/>
          <p:nvPr/>
        </p:nvSpPr>
        <p:spPr>
          <a:xfrm>
            <a:off x="3368575" y="2384050"/>
            <a:ext cx="2613600" cy="274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36"/>
          <p:cNvSpPr/>
          <p:nvPr/>
        </p:nvSpPr>
        <p:spPr>
          <a:xfrm>
            <a:off x="1331125" y="3503100"/>
            <a:ext cx="6688500" cy="274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36"/>
          <p:cNvSpPr/>
          <p:nvPr/>
        </p:nvSpPr>
        <p:spPr>
          <a:xfrm>
            <a:off x="2820100" y="4646025"/>
            <a:ext cx="3827100" cy="274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
        <p:cNvGrpSpPr/>
        <p:nvPr/>
      </p:nvGrpSpPr>
      <p:grpSpPr>
        <a:xfrm>
          <a:off x="0" y="0"/>
          <a:ext cx="0" cy="0"/>
          <a:chOff x="0" y="0"/>
          <a:chExt cx="0" cy="0"/>
        </a:xfrm>
      </p:grpSpPr>
      <p:sp>
        <p:nvSpPr>
          <p:cNvPr id="316" name="Google Shape;316;p37"/>
          <p:cNvSpPr txBox="1">
            <a:spLocks noGrp="1"/>
          </p:cNvSpPr>
          <p:nvPr>
            <p:ph type="title"/>
          </p:nvPr>
        </p:nvSpPr>
        <p:spPr>
          <a:xfrm>
            <a:off x="65250" y="703275"/>
            <a:ext cx="5313900" cy="4167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Source Sans Pro SemiBold"/>
              <a:buChar char="➢"/>
            </a:pPr>
            <a:r>
              <a:rPr lang="en" sz="1800">
                <a:solidFill>
                  <a:schemeClr val="accent2"/>
                </a:solidFill>
                <a:latin typeface="Source Sans Pro SemiBold"/>
                <a:ea typeface="Source Sans Pro SemiBold"/>
                <a:cs typeface="Source Sans Pro SemiBold"/>
                <a:sym typeface="Source Sans Pro SemiBold"/>
              </a:rPr>
              <a:t>Image size :</a:t>
            </a:r>
            <a:r>
              <a:rPr lang="en" sz="1800">
                <a:solidFill>
                  <a:schemeClr val="dk2"/>
                </a:solidFill>
                <a:latin typeface="Source Sans Pro SemiBold"/>
                <a:ea typeface="Source Sans Pro SemiBold"/>
                <a:cs typeface="Source Sans Pro SemiBold"/>
                <a:sym typeface="Source Sans Pro SemiBold"/>
              </a:rPr>
              <a:t> (64,64,3)  </a:t>
            </a:r>
            <a:endParaRPr sz="1800">
              <a:solidFill>
                <a:schemeClr val="dk2"/>
              </a:solidFill>
              <a:latin typeface="Source Sans Pro SemiBold"/>
              <a:ea typeface="Source Sans Pro SemiBold"/>
              <a:cs typeface="Source Sans Pro SemiBold"/>
              <a:sym typeface="Source Sans Pro SemiBold"/>
            </a:endParaRPr>
          </a:p>
          <a:p>
            <a:pPr marL="457200" lvl="0" indent="-342900" algn="l" rtl="0">
              <a:lnSpc>
                <a:spcPct val="115000"/>
              </a:lnSpc>
              <a:spcBef>
                <a:spcPts val="0"/>
              </a:spcBef>
              <a:spcAft>
                <a:spcPts val="0"/>
              </a:spcAft>
              <a:buClr>
                <a:schemeClr val="dk2"/>
              </a:buClr>
              <a:buSzPts val="1800"/>
              <a:buFont typeface="Source Sans Pro SemiBold"/>
              <a:buChar char="➢"/>
            </a:pPr>
            <a:r>
              <a:rPr lang="en" sz="1800">
                <a:solidFill>
                  <a:schemeClr val="accent2"/>
                </a:solidFill>
                <a:latin typeface="Source Sans Pro SemiBold"/>
                <a:ea typeface="Source Sans Pro SemiBold"/>
                <a:cs typeface="Source Sans Pro SemiBold"/>
                <a:sym typeface="Source Sans Pro SemiBold"/>
              </a:rPr>
              <a:t>Optimizer  :</a:t>
            </a:r>
            <a:r>
              <a:rPr lang="en" sz="1800">
                <a:solidFill>
                  <a:schemeClr val="dk2"/>
                </a:solidFill>
                <a:latin typeface="Source Sans Pro SemiBold"/>
                <a:ea typeface="Source Sans Pro SemiBold"/>
                <a:cs typeface="Source Sans Pro SemiBold"/>
                <a:sym typeface="Source Sans Pro SemiBold"/>
              </a:rPr>
              <a:t> Adam  </a:t>
            </a:r>
            <a:endParaRPr sz="1800">
              <a:solidFill>
                <a:schemeClr val="dk2"/>
              </a:solidFill>
              <a:latin typeface="Source Sans Pro SemiBold"/>
              <a:ea typeface="Source Sans Pro SemiBold"/>
              <a:cs typeface="Source Sans Pro SemiBold"/>
              <a:sym typeface="Source Sans Pro SemiBold"/>
            </a:endParaRPr>
          </a:p>
          <a:p>
            <a:pPr marL="457200" lvl="0" indent="-342900" algn="l" rtl="0">
              <a:lnSpc>
                <a:spcPct val="115000"/>
              </a:lnSpc>
              <a:spcBef>
                <a:spcPts val="0"/>
              </a:spcBef>
              <a:spcAft>
                <a:spcPts val="0"/>
              </a:spcAft>
              <a:buClr>
                <a:schemeClr val="dk2"/>
              </a:buClr>
              <a:buSzPts val="1800"/>
              <a:buFont typeface="Source Sans Pro SemiBold"/>
              <a:buChar char="➢"/>
            </a:pPr>
            <a:r>
              <a:rPr lang="en" sz="1800">
                <a:solidFill>
                  <a:schemeClr val="accent2"/>
                </a:solidFill>
                <a:latin typeface="Source Sans Pro SemiBold"/>
                <a:ea typeface="Source Sans Pro SemiBold"/>
                <a:cs typeface="Source Sans Pro SemiBold"/>
                <a:sym typeface="Source Sans Pro SemiBold"/>
              </a:rPr>
              <a:t>Layers         :</a:t>
            </a:r>
            <a:r>
              <a:rPr lang="en" sz="1800">
                <a:solidFill>
                  <a:schemeClr val="dk2"/>
                </a:solidFill>
                <a:latin typeface="Source Sans Pro SemiBold"/>
                <a:ea typeface="Source Sans Pro SemiBold"/>
                <a:cs typeface="Source Sans Pro SemiBold"/>
                <a:sym typeface="Source Sans Pro SemiBold"/>
              </a:rPr>
              <a:t> Convolution layers , MaxPooling2D, Dropout, Flatten, Dense  </a:t>
            </a:r>
            <a:endParaRPr sz="1800">
              <a:solidFill>
                <a:schemeClr val="dk2"/>
              </a:solidFill>
              <a:latin typeface="Source Sans Pro SemiBold"/>
              <a:ea typeface="Source Sans Pro SemiBold"/>
              <a:cs typeface="Source Sans Pro SemiBold"/>
              <a:sym typeface="Source Sans Pro SemiBold"/>
            </a:endParaRPr>
          </a:p>
          <a:p>
            <a:pPr marL="457200" lvl="0" indent="-342900" algn="l" rtl="0">
              <a:lnSpc>
                <a:spcPct val="115000"/>
              </a:lnSpc>
              <a:spcBef>
                <a:spcPts val="0"/>
              </a:spcBef>
              <a:spcAft>
                <a:spcPts val="0"/>
              </a:spcAft>
              <a:buClr>
                <a:schemeClr val="dk2"/>
              </a:buClr>
              <a:buSzPts val="1800"/>
              <a:buFont typeface="Source Sans Pro SemiBold"/>
              <a:buChar char="➢"/>
            </a:pPr>
            <a:r>
              <a:rPr lang="en" sz="1800">
                <a:solidFill>
                  <a:schemeClr val="accent2"/>
                </a:solidFill>
                <a:latin typeface="Source Sans Pro SemiBold"/>
                <a:ea typeface="Source Sans Pro SemiBold"/>
                <a:cs typeface="Source Sans Pro SemiBold"/>
                <a:sym typeface="Source Sans Pro SemiBold"/>
              </a:rPr>
              <a:t>Loss              :</a:t>
            </a:r>
            <a:r>
              <a:rPr lang="en" sz="1800">
                <a:solidFill>
                  <a:schemeClr val="dk2"/>
                </a:solidFill>
                <a:latin typeface="Source Sans Pro SemiBold"/>
                <a:ea typeface="Source Sans Pro SemiBold"/>
                <a:cs typeface="Source Sans Pro SemiBold"/>
                <a:sym typeface="Source Sans Pro SemiBold"/>
              </a:rPr>
              <a:t> categorical_crossentropy</a:t>
            </a:r>
            <a:endParaRPr sz="1800">
              <a:solidFill>
                <a:schemeClr val="dk2"/>
              </a:solidFill>
              <a:latin typeface="Source Sans Pro SemiBold"/>
              <a:ea typeface="Source Sans Pro SemiBold"/>
              <a:cs typeface="Source Sans Pro SemiBold"/>
              <a:sym typeface="Source Sans Pro SemiBold"/>
            </a:endParaRPr>
          </a:p>
          <a:p>
            <a:pPr marL="457200" lvl="0" indent="0" algn="l" rtl="0">
              <a:lnSpc>
                <a:spcPct val="115000"/>
              </a:lnSpc>
              <a:spcBef>
                <a:spcPts val="0"/>
              </a:spcBef>
              <a:spcAft>
                <a:spcPts val="0"/>
              </a:spcAft>
              <a:buSzPts val="3000"/>
              <a:buNone/>
            </a:pPr>
            <a:endParaRPr sz="1800">
              <a:solidFill>
                <a:schemeClr val="dk2"/>
              </a:solidFill>
              <a:latin typeface="Source Sans Pro SemiBold"/>
              <a:ea typeface="Source Sans Pro SemiBold"/>
              <a:cs typeface="Source Sans Pro SemiBold"/>
              <a:sym typeface="Source Sans Pro SemiBold"/>
            </a:endParaRPr>
          </a:p>
          <a:p>
            <a:pPr marL="457200" lvl="0" indent="-342900" algn="l" rtl="0">
              <a:lnSpc>
                <a:spcPct val="115000"/>
              </a:lnSpc>
              <a:spcBef>
                <a:spcPts val="0"/>
              </a:spcBef>
              <a:spcAft>
                <a:spcPts val="0"/>
              </a:spcAft>
              <a:buClr>
                <a:schemeClr val="accent2"/>
              </a:buClr>
              <a:buSzPts val="1800"/>
              <a:buFont typeface="Source Sans Pro SemiBold"/>
              <a:buChar char="➢"/>
            </a:pPr>
            <a:r>
              <a:rPr lang="en" sz="1800">
                <a:solidFill>
                  <a:schemeClr val="accent2"/>
                </a:solidFill>
                <a:latin typeface="Source Sans Pro SemiBold"/>
                <a:ea typeface="Source Sans Pro SemiBold"/>
                <a:cs typeface="Source Sans Pro SemiBold"/>
                <a:sym typeface="Source Sans Pro SemiBold"/>
              </a:rPr>
              <a:t>Implementation:</a:t>
            </a:r>
            <a:endParaRPr sz="1800">
              <a:solidFill>
                <a:schemeClr val="accent2"/>
              </a:solidFill>
              <a:latin typeface="Source Sans Pro SemiBold"/>
              <a:ea typeface="Source Sans Pro SemiBold"/>
              <a:cs typeface="Source Sans Pro SemiBold"/>
              <a:sym typeface="Source Sans Pro SemiBold"/>
            </a:endParaRPr>
          </a:p>
          <a:p>
            <a:pPr marL="457200" lvl="0" indent="0" algn="l" rtl="0">
              <a:lnSpc>
                <a:spcPct val="115000"/>
              </a:lnSpc>
              <a:spcBef>
                <a:spcPts val="0"/>
              </a:spcBef>
              <a:spcAft>
                <a:spcPts val="0"/>
              </a:spcAft>
              <a:buSzPts val="3000"/>
              <a:buNone/>
            </a:pPr>
            <a:r>
              <a:rPr lang="en" sz="1800">
                <a:solidFill>
                  <a:schemeClr val="dk2"/>
                </a:solidFill>
                <a:latin typeface="Source Sans Pro SemiBold"/>
                <a:ea typeface="Source Sans Pro SemiBold"/>
                <a:cs typeface="Source Sans Pro SemiBold"/>
                <a:sym typeface="Source Sans Pro SemiBold"/>
              </a:rPr>
              <a:t>STEP 1: Choose a Dataset and pre process</a:t>
            </a:r>
            <a:endParaRPr sz="1800">
              <a:solidFill>
                <a:schemeClr val="dk2"/>
              </a:solidFill>
              <a:latin typeface="Source Sans Pro SemiBold"/>
              <a:ea typeface="Source Sans Pro SemiBold"/>
              <a:cs typeface="Source Sans Pro SemiBold"/>
              <a:sym typeface="Source Sans Pro SemiBold"/>
            </a:endParaRPr>
          </a:p>
          <a:p>
            <a:pPr marL="457200" lvl="0" indent="0" algn="l" rtl="0">
              <a:lnSpc>
                <a:spcPct val="115000"/>
              </a:lnSpc>
              <a:spcBef>
                <a:spcPts val="0"/>
              </a:spcBef>
              <a:spcAft>
                <a:spcPts val="0"/>
              </a:spcAft>
              <a:buSzPts val="3000"/>
              <a:buNone/>
            </a:pPr>
            <a:r>
              <a:rPr lang="en" sz="1800">
                <a:solidFill>
                  <a:schemeClr val="dk2"/>
                </a:solidFill>
                <a:latin typeface="Source Sans Pro SemiBold"/>
                <a:ea typeface="Source Sans Pro SemiBold"/>
                <a:cs typeface="Source Sans Pro SemiBold"/>
                <a:sym typeface="Source Sans Pro SemiBold"/>
              </a:rPr>
              <a:t>STEP 2: Analyze the dataset</a:t>
            </a:r>
            <a:endParaRPr sz="1800">
              <a:solidFill>
                <a:schemeClr val="dk2"/>
              </a:solidFill>
              <a:latin typeface="Source Sans Pro SemiBold"/>
              <a:ea typeface="Source Sans Pro SemiBold"/>
              <a:cs typeface="Source Sans Pro SemiBold"/>
              <a:sym typeface="Source Sans Pro SemiBold"/>
            </a:endParaRPr>
          </a:p>
          <a:p>
            <a:pPr marL="457200" lvl="0" indent="0" algn="l" rtl="0">
              <a:lnSpc>
                <a:spcPct val="115000"/>
              </a:lnSpc>
              <a:spcBef>
                <a:spcPts val="0"/>
              </a:spcBef>
              <a:spcAft>
                <a:spcPts val="0"/>
              </a:spcAft>
              <a:buSzPts val="3000"/>
              <a:buNone/>
            </a:pPr>
            <a:r>
              <a:rPr lang="en" sz="1800">
                <a:solidFill>
                  <a:schemeClr val="dk2"/>
                </a:solidFill>
                <a:latin typeface="Source Sans Pro SemiBold"/>
                <a:ea typeface="Source Sans Pro SemiBold"/>
                <a:cs typeface="Source Sans Pro SemiBold"/>
                <a:sym typeface="Source Sans Pro SemiBold"/>
              </a:rPr>
              <a:t>STEP 3: Split train and test</a:t>
            </a:r>
            <a:endParaRPr sz="1800">
              <a:solidFill>
                <a:schemeClr val="dk2"/>
              </a:solidFill>
              <a:latin typeface="Source Sans Pro SemiBold"/>
              <a:ea typeface="Source Sans Pro SemiBold"/>
              <a:cs typeface="Source Sans Pro SemiBold"/>
              <a:sym typeface="Source Sans Pro SemiBold"/>
            </a:endParaRPr>
          </a:p>
          <a:p>
            <a:pPr marL="457200" lvl="0" indent="0" algn="l" rtl="0">
              <a:lnSpc>
                <a:spcPct val="115000"/>
              </a:lnSpc>
              <a:spcBef>
                <a:spcPts val="0"/>
              </a:spcBef>
              <a:spcAft>
                <a:spcPts val="0"/>
              </a:spcAft>
              <a:buSzPts val="3000"/>
              <a:buNone/>
            </a:pPr>
            <a:r>
              <a:rPr lang="en" sz="1800">
                <a:solidFill>
                  <a:schemeClr val="dk2"/>
                </a:solidFill>
                <a:latin typeface="Source Sans Pro SemiBold"/>
                <a:ea typeface="Source Sans Pro SemiBold"/>
                <a:cs typeface="Source Sans Pro SemiBold"/>
                <a:sym typeface="Source Sans Pro SemiBold"/>
              </a:rPr>
              <a:t>STEP 4: Define, compile and train the CNN Model using Keras</a:t>
            </a:r>
            <a:endParaRPr sz="1800">
              <a:solidFill>
                <a:schemeClr val="dk2"/>
              </a:solidFill>
              <a:latin typeface="Source Sans Pro SemiBold"/>
              <a:ea typeface="Source Sans Pro SemiBold"/>
              <a:cs typeface="Source Sans Pro SemiBold"/>
              <a:sym typeface="Source Sans Pro SemiBold"/>
            </a:endParaRPr>
          </a:p>
          <a:p>
            <a:pPr marL="457200" lvl="0" indent="0" algn="l" rtl="0">
              <a:lnSpc>
                <a:spcPct val="115000"/>
              </a:lnSpc>
              <a:spcBef>
                <a:spcPts val="0"/>
              </a:spcBef>
              <a:spcAft>
                <a:spcPts val="0"/>
              </a:spcAft>
              <a:buSzPts val="3000"/>
              <a:buNone/>
            </a:pPr>
            <a:r>
              <a:rPr lang="en" sz="1800">
                <a:solidFill>
                  <a:schemeClr val="dk2"/>
                </a:solidFill>
                <a:latin typeface="Source Sans Pro SemiBold"/>
                <a:ea typeface="Source Sans Pro SemiBold"/>
                <a:cs typeface="Source Sans Pro SemiBold"/>
                <a:sym typeface="Source Sans Pro SemiBold"/>
              </a:rPr>
              <a:t>STEP 5: Evaluation metrics of the CNN model.</a:t>
            </a:r>
            <a:endParaRPr sz="1800">
              <a:solidFill>
                <a:schemeClr val="dk2"/>
              </a:solidFill>
              <a:latin typeface="Source Sans Pro SemiBold"/>
              <a:ea typeface="Source Sans Pro SemiBold"/>
              <a:cs typeface="Source Sans Pro SemiBold"/>
              <a:sym typeface="Source Sans Pro SemiBold"/>
            </a:endParaRPr>
          </a:p>
          <a:p>
            <a:pPr marL="457200" lvl="0" indent="0" algn="l" rtl="0">
              <a:lnSpc>
                <a:spcPct val="115000"/>
              </a:lnSpc>
              <a:spcBef>
                <a:spcPts val="0"/>
              </a:spcBef>
              <a:spcAft>
                <a:spcPts val="0"/>
              </a:spcAft>
              <a:buSzPts val="3000"/>
              <a:buNone/>
            </a:pPr>
            <a:endParaRPr sz="1800">
              <a:solidFill>
                <a:schemeClr val="dk2"/>
              </a:solidFill>
              <a:latin typeface="Source Sans Pro SemiBold"/>
              <a:ea typeface="Source Sans Pro SemiBold"/>
              <a:cs typeface="Source Sans Pro SemiBold"/>
              <a:sym typeface="Source Sans Pro SemiBold"/>
            </a:endParaRPr>
          </a:p>
        </p:txBody>
      </p:sp>
      <p:sp>
        <p:nvSpPr>
          <p:cNvPr id="317" name="Google Shape;317;p37"/>
          <p:cNvSpPr txBox="1">
            <a:spLocks noGrp="1"/>
          </p:cNvSpPr>
          <p:nvPr>
            <p:ph type="sldNum" idx="12"/>
          </p:nvPr>
        </p:nvSpPr>
        <p:spPr>
          <a:xfrm>
            <a:off x="8514599" y="4652934"/>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318" name="Google Shape;318;p37"/>
          <p:cNvSpPr txBox="1"/>
          <p:nvPr/>
        </p:nvSpPr>
        <p:spPr>
          <a:xfrm>
            <a:off x="4090800" y="93375"/>
            <a:ext cx="9624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accent1"/>
                </a:solidFill>
                <a:latin typeface="Source Sans Pro Black"/>
                <a:ea typeface="Source Sans Pro Black"/>
                <a:cs typeface="Source Sans Pro Black"/>
                <a:sym typeface="Source Sans Pro Black"/>
              </a:rPr>
              <a:t>CNN</a:t>
            </a:r>
            <a:endParaRPr sz="3000" b="0" i="0" u="none" strike="noStrike" cap="none">
              <a:solidFill>
                <a:schemeClr val="accent1"/>
              </a:solidFill>
              <a:latin typeface="Source Sans Pro Black"/>
              <a:ea typeface="Source Sans Pro Black"/>
              <a:cs typeface="Source Sans Pro Black"/>
              <a:sym typeface="Source Sans Pro Black"/>
            </a:endParaRPr>
          </a:p>
        </p:txBody>
      </p:sp>
      <p:pic>
        <p:nvPicPr>
          <p:cNvPr id="319" name="Google Shape;319;p37"/>
          <p:cNvPicPr preferRelativeResize="0"/>
          <p:nvPr/>
        </p:nvPicPr>
        <p:blipFill rotWithShape="1">
          <a:blip r:embed="rId3">
            <a:alphaModFix/>
          </a:blip>
          <a:srcRect/>
          <a:stretch/>
        </p:blipFill>
        <p:spPr>
          <a:xfrm>
            <a:off x="5312775" y="613163"/>
            <a:ext cx="3414526" cy="434813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3"/>
        <p:cNvGrpSpPr/>
        <p:nvPr/>
      </p:nvGrpSpPr>
      <p:grpSpPr>
        <a:xfrm>
          <a:off x="0" y="0"/>
          <a:ext cx="0" cy="0"/>
          <a:chOff x="0" y="0"/>
          <a:chExt cx="0" cy="0"/>
        </a:xfrm>
      </p:grpSpPr>
      <p:sp>
        <p:nvSpPr>
          <p:cNvPr id="324" name="Google Shape;324;p38"/>
          <p:cNvSpPr txBox="1">
            <a:spLocks noGrp="1"/>
          </p:cNvSpPr>
          <p:nvPr>
            <p:ph type="sldNum" idx="12"/>
          </p:nvPr>
        </p:nvSpPr>
        <p:spPr>
          <a:xfrm>
            <a:off x="8514599" y="4652934"/>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325" name="Google Shape;325;p38"/>
          <p:cNvSpPr txBox="1">
            <a:spLocks noGrp="1"/>
          </p:cNvSpPr>
          <p:nvPr>
            <p:ph type="title"/>
          </p:nvPr>
        </p:nvSpPr>
        <p:spPr>
          <a:xfrm>
            <a:off x="311700" y="38450"/>
            <a:ext cx="8520600" cy="6234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
              <a:t>RESULTS OF CNN</a:t>
            </a:r>
            <a:endParaRPr/>
          </a:p>
        </p:txBody>
      </p:sp>
      <p:pic>
        <p:nvPicPr>
          <p:cNvPr id="326" name="Google Shape;326;p38"/>
          <p:cNvPicPr preferRelativeResize="0"/>
          <p:nvPr/>
        </p:nvPicPr>
        <p:blipFill rotWithShape="1">
          <a:blip r:embed="rId3">
            <a:alphaModFix/>
          </a:blip>
          <a:srcRect/>
          <a:stretch/>
        </p:blipFill>
        <p:spPr>
          <a:xfrm>
            <a:off x="232125" y="545250"/>
            <a:ext cx="3396624" cy="2369350"/>
          </a:xfrm>
          <a:prstGeom prst="rect">
            <a:avLst/>
          </a:prstGeom>
          <a:noFill/>
          <a:ln>
            <a:noFill/>
          </a:ln>
        </p:spPr>
      </p:pic>
      <p:pic>
        <p:nvPicPr>
          <p:cNvPr id="327" name="Google Shape;327;p38"/>
          <p:cNvPicPr preferRelativeResize="0"/>
          <p:nvPr/>
        </p:nvPicPr>
        <p:blipFill rotWithShape="1">
          <a:blip r:embed="rId4">
            <a:alphaModFix/>
          </a:blip>
          <a:srcRect/>
          <a:stretch/>
        </p:blipFill>
        <p:spPr>
          <a:xfrm>
            <a:off x="5385340" y="604650"/>
            <a:ext cx="3188934" cy="2250550"/>
          </a:xfrm>
          <a:prstGeom prst="rect">
            <a:avLst/>
          </a:prstGeom>
          <a:noFill/>
          <a:ln>
            <a:noFill/>
          </a:ln>
        </p:spPr>
      </p:pic>
      <p:sp>
        <p:nvSpPr>
          <p:cNvPr id="328" name="Google Shape;328;p38"/>
          <p:cNvSpPr txBox="1"/>
          <p:nvPr/>
        </p:nvSpPr>
        <p:spPr>
          <a:xfrm>
            <a:off x="413963" y="2914600"/>
            <a:ext cx="33432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212121"/>
                </a:solidFill>
                <a:highlight>
                  <a:srgbClr val="FFFFFF"/>
                </a:highlight>
                <a:latin typeface="Source Sans Pro SemiBold"/>
                <a:ea typeface="Source Sans Pro SemiBold"/>
                <a:cs typeface="Source Sans Pro SemiBold"/>
                <a:sym typeface="Source Sans Pro SemiBold"/>
              </a:rPr>
              <a:t>Accuracy - 92.44</a:t>
            </a:r>
            <a:endParaRPr sz="1400" b="0" i="0" u="none" strike="noStrike" cap="none">
              <a:solidFill>
                <a:srgbClr val="000000"/>
              </a:solidFill>
              <a:latin typeface="Source Sans Pro SemiBold"/>
              <a:ea typeface="Source Sans Pro SemiBold"/>
              <a:cs typeface="Source Sans Pro SemiBold"/>
              <a:sym typeface="Source Sans Pro SemiBold"/>
            </a:endParaRPr>
          </a:p>
        </p:txBody>
      </p:sp>
      <p:sp>
        <p:nvSpPr>
          <p:cNvPr id="329" name="Google Shape;329;p38"/>
          <p:cNvSpPr txBox="1"/>
          <p:nvPr/>
        </p:nvSpPr>
        <p:spPr>
          <a:xfrm>
            <a:off x="5489088" y="2884900"/>
            <a:ext cx="33432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212121"/>
                </a:solidFill>
                <a:highlight>
                  <a:srgbClr val="FFFFFF"/>
                </a:highlight>
                <a:latin typeface="Source Sans Pro SemiBold"/>
                <a:ea typeface="Source Sans Pro SemiBold"/>
                <a:cs typeface="Source Sans Pro SemiBold"/>
                <a:sym typeface="Source Sans Pro SemiBold"/>
              </a:rPr>
              <a:t>Loss - 17.53</a:t>
            </a:r>
            <a:endParaRPr sz="1400" b="0" i="0" u="none" strike="noStrike" cap="none">
              <a:solidFill>
                <a:srgbClr val="000000"/>
              </a:solidFill>
              <a:latin typeface="Source Sans Pro SemiBold"/>
              <a:ea typeface="Source Sans Pro SemiBold"/>
              <a:cs typeface="Source Sans Pro SemiBold"/>
              <a:sym typeface="Source Sans Pro SemiBold"/>
            </a:endParaRPr>
          </a:p>
        </p:txBody>
      </p:sp>
      <p:pic>
        <p:nvPicPr>
          <p:cNvPr id="330" name="Google Shape;330;p38"/>
          <p:cNvPicPr preferRelativeResize="0"/>
          <p:nvPr/>
        </p:nvPicPr>
        <p:blipFill rotWithShape="1">
          <a:blip r:embed="rId5">
            <a:alphaModFix/>
          </a:blip>
          <a:srcRect/>
          <a:stretch/>
        </p:blipFill>
        <p:spPr>
          <a:xfrm>
            <a:off x="3378362" y="3314800"/>
            <a:ext cx="2387279" cy="1665700"/>
          </a:xfrm>
          <a:prstGeom prst="rect">
            <a:avLst/>
          </a:prstGeom>
          <a:noFill/>
          <a:ln>
            <a:noFill/>
          </a:ln>
        </p:spPr>
      </p:pic>
      <p:sp>
        <p:nvSpPr>
          <p:cNvPr id="331" name="Google Shape;331;p38"/>
          <p:cNvSpPr txBox="1"/>
          <p:nvPr/>
        </p:nvSpPr>
        <p:spPr>
          <a:xfrm>
            <a:off x="2759163" y="2914600"/>
            <a:ext cx="33432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212121"/>
                </a:solidFill>
                <a:highlight>
                  <a:srgbClr val="FFFFFF"/>
                </a:highlight>
                <a:latin typeface="Source Sans Pro SemiBold"/>
                <a:ea typeface="Source Sans Pro SemiBold"/>
                <a:cs typeface="Source Sans Pro SemiBold"/>
                <a:sym typeface="Source Sans Pro SemiBold"/>
              </a:rPr>
              <a:t>Confusion Matrix</a:t>
            </a:r>
            <a:endParaRPr sz="1400" b="0" i="0" u="none" strike="noStrike" cap="none">
              <a:solidFill>
                <a:srgbClr val="000000"/>
              </a:solidFill>
              <a:latin typeface="Source Sans Pro SemiBold"/>
              <a:ea typeface="Source Sans Pro SemiBold"/>
              <a:cs typeface="Source Sans Pro SemiBold"/>
              <a:sym typeface="Source Sans Pro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9"/>
          <p:cNvSpPr txBox="1">
            <a:spLocks noGrp="1"/>
          </p:cNvSpPr>
          <p:nvPr>
            <p:ph type="title"/>
          </p:nvPr>
        </p:nvSpPr>
        <p:spPr>
          <a:xfrm>
            <a:off x="311700" y="38450"/>
            <a:ext cx="8520600" cy="6234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
              <a:t>RESNET50V2</a:t>
            </a:r>
            <a:endParaRPr/>
          </a:p>
        </p:txBody>
      </p:sp>
      <p:sp>
        <p:nvSpPr>
          <p:cNvPr id="337" name="Google Shape;337;p39"/>
          <p:cNvSpPr txBox="1">
            <a:spLocks noGrp="1"/>
          </p:cNvSpPr>
          <p:nvPr>
            <p:ph type="sldNum" idx="12"/>
          </p:nvPr>
        </p:nvSpPr>
        <p:spPr>
          <a:xfrm>
            <a:off x="8514599" y="4652934"/>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338" name="Google Shape;338;p39"/>
          <p:cNvSpPr txBox="1">
            <a:spLocks noGrp="1"/>
          </p:cNvSpPr>
          <p:nvPr>
            <p:ph type="body" idx="1"/>
          </p:nvPr>
        </p:nvSpPr>
        <p:spPr>
          <a:xfrm>
            <a:off x="311700" y="600075"/>
            <a:ext cx="4799700" cy="37335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Font typeface="Source Sans Pro SemiBold"/>
              <a:buChar char="➢"/>
            </a:pPr>
            <a:r>
              <a:rPr lang="en" sz="1800" b="0">
                <a:latin typeface="Source Sans Pro SemiBold"/>
                <a:ea typeface="Source Sans Pro SemiBold"/>
                <a:cs typeface="Source Sans Pro SemiBold"/>
                <a:sym typeface="Source Sans Pro SemiBold"/>
              </a:rPr>
              <a:t>The ResNet-50 model is divided into five stages each comprising a convolutional and identity block. </a:t>
            </a:r>
            <a:endParaRPr sz="1800" b="0">
              <a:latin typeface="Source Sans Pro SemiBold"/>
              <a:ea typeface="Source Sans Pro SemiBold"/>
              <a:cs typeface="Source Sans Pro SemiBold"/>
              <a:sym typeface="Source Sans Pro SemiBold"/>
            </a:endParaRPr>
          </a:p>
          <a:p>
            <a:pPr marL="457200" lvl="0" indent="-342900" algn="l" rtl="0">
              <a:lnSpc>
                <a:spcPct val="115000"/>
              </a:lnSpc>
              <a:spcBef>
                <a:spcPts val="0"/>
              </a:spcBef>
              <a:spcAft>
                <a:spcPts val="0"/>
              </a:spcAft>
              <a:buSzPts val="1800"/>
              <a:buFont typeface="Source Sans Pro SemiBold"/>
              <a:buChar char="➢"/>
            </a:pPr>
            <a:r>
              <a:rPr lang="en" sz="1800" b="0">
                <a:latin typeface="Source Sans Pro SemiBold"/>
                <a:ea typeface="Source Sans Pro SemiBold"/>
                <a:cs typeface="Source Sans Pro SemiBold"/>
                <a:sym typeface="Source Sans Pro SemiBold"/>
              </a:rPr>
              <a:t>Each convolution block has 3 levels</a:t>
            </a:r>
            <a:endParaRPr sz="1800" b="0">
              <a:latin typeface="Source Sans Pro SemiBold"/>
              <a:ea typeface="Source Sans Pro SemiBold"/>
              <a:cs typeface="Source Sans Pro SemiBold"/>
              <a:sym typeface="Source Sans Pro SemiBold"/>
            </a:endParaRPr>
          </a:p>
          <a:p>
            <a:pPr marL="457200" lvl="0" indent="-342900" algn="l" rtl="0">
              <a:lnSpc>
                <a:spcPct val="115000"/>
              </a:lnSpc>
              <a:spcBef>
                <a:spcPts val="0"/>
              </a:spcBef>
              <a:spcAft>
                <a:spcPts val="0"/>
              </a:spcAft>
              <a:buSzPts val="1800"/>
              <a:buFont typeface="Source Sans Pro SemiBold"/>
              <a:buChar char="➢"/>
            </a:pPr>
            <a:r>
              <a:rPr lang="en" sz="1800" b="0">
                <a:latin typeface="Source Sans Pro SemiBold"/>
                <a:ea typeface="Source Sans Pro SemiBold"/>
                <a:cs typeface="Source Sans Pro SemiBold"/>
                <a:sym typeface="Source Sans Pro SemiBold"/>
              </a:rPr>
              <a:t>Each identity block has 3 layers as well. </a:t>
            </a:r>
            <a:endParaRPr sz="1800" b="0">
              <a:latin typeface="Source Sans Pro SemiBold"/>
              <a:ea typeface="Source Sans Pro SemiBold"/>
              <a:cs typeface="Source Sans Pro SemiBold"/>
              <a:sym typeface="Source Sans Pro SemiBold"/>
            </a:endParaRPr>
          </a:p>
          <a:p>
            <a:pPr marL="457200" lvl="0" indent="-342900" algn="l" rtl="0">
              <a:lnSpc>
                <a:spcPct val="115000"/>
              </a:lnSpc>
              <a:spcBef>
                <a:spcPts val="0"/>
              </a:spcBef>
              <a:spcAft>
                <a:spcPts val="0"/>
              </a:spcAft>
              <a:buSzPts val="1800"/>
              <a:buFont typeface="Source Sans Pro SemiBold"/>
              <a:buChar char="➢"/>
            </a:pPr>
            <a:r>
              <a:rPr lang="en" sz="1800" b="0">
                <a:latin typeface="Source Sans Pro SemiBold"/>
                <a:ea typeface="Source Sans Pro SemiBold"/>
                <a:cs typeface="Source Sans Pro SemiBold"/>
                <a:sym typeface="Source Sans Pro SemiBold"/>
              </a:rPr>
              <a:t>There are around 23 million trainable parameters in the ResNet-50.</a:t>
            </a:r>
            <a:endParaRPr sz="1800" b="0">
              <a:latin typeface="Source Sans Pro SemiBold"/>
              <a:ea typeface="Source Sans Pro SemiBold"/>
              <a:cs typeface="Source Sans Pro SemiBold"/>
              <a:sym typeface="Source Sans Pro SemiBold"/>
            </a:endParaRPr>
          </a:p>
          <a:p>
            <a:pPr marL="457200" lvl="0" indent="0" algn="l" rtl="0">
              <a:lnSpc>
                <a:spcPct val="115000"/>
              </a:lnSpc>
              <a:spcBef>
                <a:spcPts val="1200"/>
              </a:spcBef>
              <a:spcAft>
                <a:spcPts val="1200"/>
              </a:spcAft>
              <a:buSzPts val="2100"/>
              <a:buNone/>
            </a:pPr>
            <a:endParaRPr sz="1800" b="0">
              <a:latin typeface="Source Sans Pro SemiBold"/>
              <a:ea typeface="Source Sans Pro SemiBold"/>
              <a:cs typeface="Source Sans Pro SemiBold"/>
              <a:sym typeface="Source Sans Pro SemiBold"/>
            </a:endParaRPr>
          </a:p>
        </p:txBody>
      </p:sp>
      <p:pic>
        <p:nvPicPr>
          <p:cNvPr id="339" name="Google Shape;339;p39"/>
          <p:cNvPicPr preferRelativeResize="0"/>
          <p:nvPr/>
        </p:nvPicPr>
        <p:blipFill rotWithShape="1">
          <a:blip r:embed="rId3">
            <a:alphaModFix/>
          </a:blip>
          <a:srcRect/>
          <a:stretch/>
        </p:blipFill>
        <p:spPr>
          <a:xfrm>
            <a:off x="1106800" y="3201775"/>
            <a:ext cx="6930400" cy="1611875"/>
          </a:xfrm>
          <a:prstGeom prst="rect">
            <a:avLst/>
          </a:prstGeom>
          <a:noFill/>
          <a:ln>
            <a:noFill/>
          </a:ln>
        </p:spPr>
      </p:pic>
      <p:pic>
        <p:nvPicPr>
          <p:cNvPr id="340" name="Google Shape;340;p39"/>
          <p:cNvPicPr preferRelativeResize="0"/>
          <p:nvPr/>
        </p:nvPicPr>
        <p:blipFill rotWithShape="1">
          <a:blip r:embed="rId4">
            <a:alphaModFix/>
          </a:blip>
          <a:srcRect/>
          <a:stretch/>
        </p:blipFill>
        <p:spPr>
          <a:xfrm>
            <a:off x="5274500" y="947575"/>
            <a:ext cx="3727800" cy="19684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0"/>
          <p:cNvSpPr txBox="1">
            <a:spLocks noGrp="1"/>
          </p:cNvSpPr>
          <p:nvPr>
            <p:ph type="title"/>
          </p:nvPr>
        </p:nvSpPr>
        <p:spPr>
          <a:xfrm>
            <a:off x="311700" y="38450"/>
            <a:ext cx="8520600" cy="623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RESULT OF RESNET50V2</a:t>
            </a:r>
            <a:endParaRPr/>
          </a:p>
        </p:txBody>
      </p:sp>
      <p:sp>
        <p:nvSpPr>
          <p:cNvPr id="346" name="Google Shape;346;p40"/>
          <p:cNvSpPr txBox="1">
            <a:spLocks noGrp="1"/>
          </p:cNvSpPr>
          <p:nvPr>
            <p:ph type="sldNum" idx="12"/>
          </p:nvPr>
        </p:nvSpPr>
        <p:spPr>
          <a:xfrm>
            <a:off x="8514599" y="4652934"/>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347" name="Google Shape;347;p40"/>
          <p:cNvSpPr txBox="1"/>
          <p:nvPr/>
        </p:nvSpPr>
        <p:spPr>
          <a:xfrm>
            <a:off x="490588" y="3484250"/>
            <a:ext cx="33432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212121"/>
                </a:solidFill>
                <a:highlight>
                  <a:srgbClr val="FFFFFF"/>
                </a:highlight>
                <a:latin typeface="Source Sans Pro"/>
                <a:ea typeface="Source Sans Pro"/>
                <a:cs typeface="Source Sans Pro"/>
                <a:sym typeface="Source Sans Pro"/>
              </a:rPr>
              <a:t>Accuracy - 0.9689</a:t>
            </a:r>
            <a:endParaRPr sz="1400" b="1" i="0" u="none" strike="noStrike" cap="none">
              <a:solidFill>
                <a:srgbClr val="000000"/>
              </a:solidFill>
              <a:latin typeface="Source Sans Pro"/>
              <a:ea typeface="Source Sans Pro"/>
              <a:cs typeface="Source Sans Pro"/>
              <a:sym typeface="Source Sans Pro"/>
            </a:endParaRPr>
          </a:p>
        </p:txBody>
      </p:sp>
      <p:sp>
        <p:nvSpPr>
          <p:cNvPr id="348" name="Google Shape;348;p40"/>
          <p:cNvSpPr txBox="1"/>
          <p:nvPr/>
        </p:nvSpPr>
        <p:spPr>
          <a:xfrm>
            <a:off x="5310214" y="3482500"/>
            <a:ext cx="33432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212121"/>
                </a:solidFill>
                <a:highlight>
                  <a:srgbClr val="FFFFFF"/>
                </a:highlight>
                <a:latin typeface="Source Sans Pro"/>
                <a:ea typeface="Source Sans Pro"/>
                <a:cs typeface="Source Sans Pro"/>
                <a:sym typeface="Source Sans Pro"/>
              </a:rPr>
              <a:t>Loss -0.1289</a:t>
            </a:r>
            <a:endParaRPr sz="1400" b="1" i="0" u="none" strike="noStrike" cap="none">
              <a:solidFill>
                <a:srgbClr val="000000"/>
              </a:solidFill>
              <a:latin typeface="Source Sans Pro"/>
              <a:ea typeface="Source Sans Pro"/>
              <a:cs typeface="Source Sans Pro"/>
              <a:sym typeface="Source Sans Pro"/>
            </a:endParaRPr>
          </a:p>
        </p:txBody>
      </p:sp>
      <p:pic>
        <p:nvPicPr>
          <p:cNvPr id="349" name="Google Shape;349;p40"/>
          <p:cNvPicPr preferRelativeResize="0"/>
          <p:nvPr/>
        </p:nvPicPr>
        <p:blipFill rotWithShape="1">
          <a:blip r:embed="rId3">
            <a:alphaModFix/>
          </a:blip>
          <a:srcRect/>
          <a:stretch/>
        </p:blipFill>
        <p:spPr>
          <a:xfrm>
            <a:off x="490588" y="1130488"/>
            <a:ext cx="3230475" cy="2250325"/>
          </a:xfrm>
          <a:prstGeom prst="rect">
            <a:avLst/>
          </a:prstGeom>
          <a:noFill/>
          <a:ln>
            <a:noFill/>
          </a:ln>
        </p:spPr>
      </p:pic>
      <p:pic>
        <p:nvPicPr>
          <p:cNvPr id="350" name="Google Shape;350;p40"/>
          <p:cNvPicPr preferRelativeResize="0"/>
          <p:nvPr/>
        </p:nvPicPr>
        <p:blipFill rotWithShape="1">
          <a:blip r:embed="rId4">
            <a:alphaModFix/>
          </a:blip>
          <a:srcRect/>
          <a:stretch/>
        </p:blipFill>
        <p:spPr>
          <a:xfrm>
            <a:off x="5153025" y="1217523"/>
            <a:ext cx="3230449" cy="226672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1"/>
          <p:cNvSpPr txBox="1">
            <a:spLocks noGrp="1"/>
          </p:cNvSpPr>
          <p:nvPr>
            <p:ph type="title"/>
          </p:nvPr>
        </p:nvSpPr>
        <p:spPr>
          <a:xfrm>
            <a:off x="311700" y="38450"/>
            <a:ext cx="8520600" cy="623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MOBILNETV2</a:t>
            </a:r>
            <a:endParaRPr/>
          </a:p>
        </p:txBody>
      </p:sp>
      <p:sp>
        <p:nvSpPr>
          <p:cNvPr id="356" name="Google Shape;356;p41"/>
          <p:cNvSpPr txBox="1">
            <a:spLocks noGrp="1"/>
          </p:cNvSpPr>
          <p:nvPr>
            <p:ph type="sldNum" idx="12"/>
          </p:nvPr>
        </p:nvSpPr>
        <p:spPr>
          <a:xfrm>
            <a:off x="8514599" y="4652934"/>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357" name="Google Shape;357;p41"/>
          <p:cNvSpPr txBox="1">
            <a:spLocks noGrp="1"/>
          </p:cNvSpPr>
          <p:nvPr>
            <p:ph type="body" idx="1"/>
          </p:nvPr>
        </p:nvSpPr>
        <p:spPr>
          <a:xfrm>
            <a:off x="311700" y="567925"/>
            <a:ext cx="50298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Font typeface="Source Sans Pro SemiBold"/>
              <a:buChar char="➢"/>
            </a:pPr>
            <a:r>
              <a:rPr lang="en" sz="1800" b="0">
                <a:latin typeface="Source Sans Pro SemiBold"/>
                <a:ea typeface="Source Sans Pro SemiBold"/>
                <a:cs typeface="Source Sans Pro SemiBold"/>
                <a:sym typeface="Source Sans Pro SemiBold"/>
              </a:rPr>
              <a:t>MobileNetV2 is built on an inverted residual structure, with residual connections between bottleneck levels. </a:t>
            </a:r>
            <a:endParaRPr sz="1800" b="0">
              <a:latin typeface="Source Sans Pro SemiBold"/>
              <a:ea typeface="Source Sans Pro SemiBold"/>
              <a:cs typeface="Source Sans Pro SemiBold"/>
              <a:sym typeface="Source Sans Pro SemiBold"/>
            </a:endParaRPr>
          </a:p>
          <a:p>
            <a:pPr marL="457200" lvl="0" indent="-342900" algn="l" rtl="0">
              <a:lnSpc>
                <a:spcPct val="115000"/>
              </a:lnSpc>
              <a:spcBef>
                <a:spcPts val="0"/>
              </a:spcBef>
              <a:spcAft>
                <a:spcPts val="0"/>
              </a:spcAft>
              <a:buSzPts val="1800"/>
              <a:buFont typeface="Source Sans Pro SemiBold"/>
              <a:buChar char="➢"/>
            </a:pPr>
            <a:r>
              <a:rPr lang="en" sz="1800" b="0">
                <a:latin typeface="Source Sans Pro SemiBold"/>
                <a:ea typeface="Source Sans Pro SemiBold"/>
                <a:cs typeface="Source Sans Pro SemiBold"/>
                <a:sym typeface="Source Sans Pro SemiBold"/>
              </a:rPr>
              <a:t>Has 53-layer deep CNN</a:t>
            </a:r>
            <a:endParaRPr sz="1800" b="0">
              <a:latin typeface="Source Sans Pro SemiBold"/>
              <a:ea typeface="Source Sans Pro SemiBold"/>
              <a:cs typeface="Source Sans Pro SemiBold"/>
              <a:sym typeface="Source Sans Pro SemiBold"/>
            </a:endParaRPr>
          </a:p>
          <a:p>
            <a:pPr marL="457200" lvl="0" indent="-342900" algn="l" rtl="0">
              <a:lnSpc>
                <a:spcPct val="115000"/>
              </a:lnSpc>
              <a:spcBef>
                <a:spcPts val="0"/>
              </a:spcBef>
              <a:spcAft>
                <a:spcPts val="0"/>
              </a:spcAft>
              <a:buSzPts val="1800"/>
              <a:buFont typeface="Source Sans Pro SemiBold"/>
              <a:buChar char="➢"/>
            </a:pPr>
            <a:r>
              <a:rPr lang="en" sz="1800" b="0">
                <a:latin typeface="Source Sans Pro SemiBold"/>
                <a:ea typeface="Source Sans Pro SemiBold"/>
                <a:cs typeface="Source Sans Pro SemiBold"/>
                <a:sym typeface="Source Sans Pro SemiBold"/>
              </a:rPr>
              <a:t>The network's picture input size is 224 × 224 pixels </a:t>
            </a:r>
            <a:endParaRPr sz="1800" b="0">
              <a:latin typeface="Source Sans Pro SemiBold"/>
              <a:ea typeface="Source Sans Pro SemiBold"/>
              <a:cs typeface="Source Sans Pro SemiBold"/>
              <a:sym typeface="Source Sans Pro SemiBold"/>
            </a:endParaRPr>
          </a:p>
          <a:p>
            <a:pPr marL="457200" lvl="0" indent="0" algn="l" rtl="0">
              <a:lnSpc>
                <a:spcPct val="115000"/>
              </a:lnSpc>
              <a:spcBef>
                <a:spcPts val="1200"/>
              </a:spcBef>
              <a:spcAft>
                <a:spcPts val="1200"/>
              </a:spcAft>
              <a:buSzPts val="2100"/>
              <a:buNone/>
            </a:pPr>
            <a:endParaRPr sz="1800" b="0">
              <a:latin typeface="Source Sans Pro SemiBold"/>
              <a:ea typeface="Source Sans Pro SemiBold"/>
              <a:cs typeface="Source Sans Pro SemiBold"/>
              <a:sym typeface="Source Sans Pro SemiBold"/>
            </a:endParaRPr>
          </a:p>
        </p:txBody>
      </p:sp>
      <p:pic>
        <p:nvPicPr>
          <p:cNvPr id="358" name="Google Shape;358;p41"/>
          <p:cNvPicPr preferRelativeResize="0"/>
          <p:nvPr/>
        </p:nvPicPr>
        <p:blipFill rotWithShape="1">
          <a:blip r:embed="rId3">
            <a:alphaModFix/>
          </a:blip>
          <a:srcRect/>
          <a:stretch/>
        </p:blipFill>
        <p:spPr>
          <a:xfrm>
            <a:off x="5534474" y="567937"/>
            <a:ext cx="3173000" cy="4307675"/>
          </a:xfrm>
          <a:prstGeom prst="rect">
            <a:avLst/>
          </a:prstGeom>
          <a:noFill/>
          <a:ln>
            <a:noFill/>
          </a:ln>
        </p:spPr>
      </p:pic>
      <p:pic>
        <p:nvPicPr>
          <p:cNvPr id="359" name="Google Shape;359;p41"/>
          <p:cNvPicPr preferRelativeResize="0"/>
          <p:nvPr/>
        </p:nvPicPr>
        <p:blipFill rotWithShape="1">
          <a:blip r:embed="rId4">
            <a:alphaModFix/>
          </a:blip>
          <a:srcRect/>
          <a:stretch/>
        </p:blipFill>
        <p:spPr>
          <a:xfrm>
            <a:off x="642399" y="2562775"/>
            <a:ext cx="4368400" cy="2414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2"/>
          <p:cNvSpPr txBox="1">
            <a:spLocks noGrp="1"/>
          </p:cNvSpPr>
          <p:nvPr>
            <p:ph type="title"/>
          </p:nvPr>
        </p:nvSpPr>
        <p:spPr>
          <a:xfrm>
            <a:off x="311700" y="38450"/>
            <a:ext cx="8520600" cy="623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RESULT OF MOBILNETV2</a:t>
            </a:r>
            <a:endParaRPr/>
          </a:p>
        </p:txBody>
      </p:sp>
      <p:sp>
        <p:nvSpPr>
          <p:cNvPr id="365" name="Google Shape;365;p42"/>
          <p:cNvSpPr txBox="1">
            <a:spLocks noGrp="1"/>
          </p:cNvSpPr>
          <p:nvPr>
            <p:ph type="sldNum" idx="12"/>
          </p:nvPr>
        </p:nvSpPr>
        <p:spPr>
          <a:xfrm>
            <a:off x="8514599" y="4652934"/>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366" name="Google Shape;366;p42"/>
          <p:cNvSpPr txBox="1"/>
          <p:nvPr/>
        </p:nvSpPr>
        <p:spPr>
          <a:xfrm>
            <a:off x="311688" y="3514675"/>
            <a:ext cx="33432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212121"/>
                </a:solidFill>
                <a:highlight>
                  <a:srgbClr val="FFFFFF"/>
                </a:highlight>
                <a:latin typeface="Source Sans Pro"/>
                <a:ea typeface="Source Sans Pro"/>
                <a:cs typeface="Source Sans Pro"/>
                <a:sym typeface="Source Sans Pro"/>
              </a:rPr>
              <a:t>Accuracy - 0.9289</a:t>
            </a:r>
            <a:endParaRPr sz="1400" b="1" i="0" u="none" strike="noStrike" cap="none">
              <a:solidFill>
                <a:srgbClr val="212121"/>
              </a:solidFill>
              <a:highlight>
                <a:srgbClr val="FFFFFF"/>
              </a:highlight>
              <a:latin typeface="Source Sans Pro"/>
              <a:ea typeface="Source Sans Pro"/>
              <a:cs typeface="Source Sans Pro"/>
              <a:sym typeface="Source Sans Pro"/>
            </a:endParaRPr>
          </a:p>
        </p:txBody>
      </p:sp>
      <p:sp>
        <p:nvSpPr>
          <p:cNvPr id="367" name="Google Shape;367;p42"/>
          <p:cNvSpPr txBox="1"/>
          <p:nvPr/>
        </p:nvSpPr>
        <p:spPr>
          <a:xfrm>
            <a:off x="5529963" y="3514675"/>
            <a:ext cx="33432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212121"/>
                </a:solidFill>
                <a:highlight>
                  <a:srgbClr val="FFFFFF"/>
                </a:highlight>
                <a:latin typeface="Source Sans Pro"/>
                <a:ea typeface="Source Sans Pro"/>
                <a:cs typeface="Source Sans Pro"/>
                <a:sym typeface="Source Sans Pro"/>
              </a:rPr>
              <a:t>Loss - 0.1760 </a:t>
            </a:r>
            <a:endParaRPr sz="1400" b="1" i="0" u="none" strike="noStrike" cap="none">
              <a:solidFill>
                <a:srgbClr val="000000"/>
              </a:solidFill>
              <a:latin typeface="Source Sans Pro"/>
              <a:ea typeface="Source Sans Pro"/>
              <a:cs typeface="Source Sans Pro"/>
              <a:sym typeface="Source Sans Pro"/>
            </a:endParaRPr>
          </a:p>
        </p:txBody>
      </p:sp>
      <p:pic>
        <p:nvPicPr>
          <p:cNvPr id="368" name="Google Shape;368;p42"/>
          <p:cNvPicPr preferRelativeResize="0"/>
          <p:nvPr/>
        </p:nvPicPr>
        <p:blipFill rotWithShape="1">
          <a:blip r:embed="rId3">
            <a:alphaModFix/>
          </a:blip>
          <a:srcRect/>
          <a:stretch/>
        </p:blipFill>
        <p:spPr>
          <a:xfrm>
            <a:off x="406205" y="1272125"/>
            <a:ext cx="3154183" cy="2242549"/>
          </a:xfrm>
          <a:prstGeom prst="rect">
            <a:avLst/>
          </a:prstGeom>
          <a:noFill/>
          <a:ln>
            <a:noFill/>
          </a:ln>
        </p:spPr>
      </p:pic>
      <p:pic>
        <p:nvPicPr>
          <p:cNvPr id="369" name="Google Shape;369;p42"/>
          <p:cNvPicPr preferRelativeResize="0"/>
          <p:nvPr/>
        </p:nvPicPr>
        <p:blipFill rotWithShape="1">
          <a:blip r:embed="rId4">
            <a:alphaModFix/>
          </a:blip>
          <a:srcRect/>
          <a:stretch/>
        </p:blipFill>
        <p:spPr>
          <a:xfrm>
            <a:off x="5489114" y="1287372"/>
            <a:ext cx="3025487" cy="22425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3"/>
          <p:cNvSpPr txBox="1">
            <a:spLocks noGrp="1"/>
          </p:cNvSpPr>
          <p:nvPr>
            <p:ph type="title"/>
          </p:nvPr>
        </p:nvSpPr>
        <p:spPr>
          <a:xfrm>
            <a:off x="311700" y="38450"/>
            <a:ext cx="8520600" cy="623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b="1"/>
              <a:t>COMPARISON OF RESULTS </a:t>
            </a:r>
            <a:endParaRPr b="1"/>
          </a:p>
        </p:txBody>
      </p:sp>
      <p:sp>
        <p:nvSpPr>
          <p:cNvPr id="375" name="Google Shape;375;p43"/>
          <p:cNvSpPr txBox="1">
            <a:spLocks noGrp="1"/>
          </p:cNvSpPr>
          <p:nvPr>
            <p:ph type="sldNum" idx="12"/>
          </p:nvPr>
        </p:nvSpPr>
        <p:spPr>
          <a:xfrm>
            <a:off x="8514599" y="4652934"/>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graphicFrame>
        <p:nvGraphicFramePr>
          <p:cNvPr id="376" name="Google Shape;376;p43"/>
          <p:cNvGraphicFramePr/>
          <p:nvPr/>
        </p:nvGraphicFramePr>
        <p:xfrm>
          <a:off x="126800" y="917906"/>
          <a:ext cx="8890400" cy="3064616"/>
        </p:xfrm>
        <a:graphic>
          <a:graphicData uri="http://schemas.openxmlformats.org/drawingml/2006/table">
            <a:tbl>
              <a:tblPr>
                <a:noFill/>
                <a:tableStyleId>{C4D168B7-A42B-4EB0-8775-D8EFAA02606B}</a:tableStyleId>
              </a:tblPr>
              <a:tblGrid>
                <a:gridCol w="2479675">
                  <a:extLst>
                    <a:ext uri="{9D8B030D-6E8A-4147-A177-3AD203B41FA5}">
                      <a16:colId xmlns:a16="http://schemas.microsoft.com/office/drawing/2014/main" val="20000"/>
                    </a:ext>
                  </a:extLst>
                </a:gridCol>
                <a:gridCol w="1815575">
                  <a:extLst>
                    <a:ext uri="{9D8B030D-6E8A-4147-A177-3AD203B41FA5}">
                      <a16:colId xmlns:a16="http://schemas.microsoft.com/office/drawing/2014/main" val="20001"/>
                    </a:ext>
                  </a:extLst>
                </a:gridCol>
                <a:gridCol w="1208525">
                  <a:extLst>
                    <a:ext uri="{9D8B030D-6E8A-4147-A177-3AD203B41FA5}">
                      <a16:colId xmlns:a16="http://schemas.microsoft.com/office/drawing/2014/main" val="20002"/>
                    </a:ext>
                  </a:extLst>
                </a:gridCol>
                <a:gridCol w="1155175">
                  <a:extLst>
                    <a:ext uri="{9D8B030D-6E8A-4147-A177-3AD203B41FA5}">
                      <a16:colId xmlns:a16="http://schemas.microsoft.com/office/drawing/2014/main" val="20003"/>
                    </a:ext>
                  </a:extLst>
                </a:gridCol>
                <a:gridCol w="1116775">
                  <a:extLst>
                    <a:ext uri="{9D8B030D-6E8A-4147-A177-3AD203B41FA5}">
                      <a16:colId xmlns:a16="http://schemas.microsoft.com/office/drawing/2014/main" val="20004"/>
                    </a:ext>
                  </a:extLst>
                </a:gridCol>
                <a:gridCol w="1114675">
                  <a:extLst>
                    <a:ext uri="{9D8B030D-6E8A-4147-A177-3AD203B41FA5}">
                      <a16:colId xmlns:a16="http://schemas.microsoft.com/office/drawing/2014/main" val="20005"/>
                    </a:ext>
                  </a:extLst>
                </a:gridCol>
              </a:tblGrid>
              <a:tr h="315025">
                <a:tc>
                  <a:txBody>
                    <a:bodyPr/>
                    <a:lstStyle/>
                    <a:p>
                      <a:pPr marL="63500" marR="469900" lvl="0" indent="0" algn="ctr" rtl="0">
                        <a:lnSpc>
                          <a:spcPct val="131818"/>
                        </a:lnSpc>
                        <a:spcBef>
                          <a:spcPts val="0"/>
                        </a:spcBef>
                        <a:spcAft>
                          <a:spcPts val="0"/>
                        </a:spcAft>
                        <a:buClr>
                          <a:srgbClr val="000000"/>
                        </a:buClr>
                        <a:buSzPts val="1400"/>
                        <a:buFont typeface="Arial"/>
                        <a:buNone/>
                      </a:pPr>
                      <a:r>
                        <a:rPr lang="en" sz="1400" u="none" strike="noStrike" cap="none">
                          <a:solidFill>
                            <a:schemeClr val="lt1"/>
                          </a:solidFill>
                          <a:latin typeface="Source Sans Pro Black"/>
                          <a:ea typeface="Source Sans Pro Black"/>
                          <a:cs typeface="Source Sans Pro Black"/>
                          <a:sym typeface="Source Sans Pro Black"/>
                        </a:rPr>
                        <a:t>DATASET NAME</a:t>
                      </a:r>
                      <a:endParaRPr sz="1400" u="none" strike="noStrike" cap="none">
                        <a:solidFill>
                          <a:schemeClr val="lt1"/>
                        </a:solidFill>
                        <a:latin typeface="Source Sans Pro Black"/>
                        <a:ea typeface="Source Sans Pro Black"/>
                        <a:cs typeface="Source Sans Pro Black"/>
                        <a:sym typeface="Source Sans Pro Black"/>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chemeClr val="accent1"/>
                    </a:solidFill>
                  </a:tcPr>
                </a:tc>
                <a:tc>
                  <a:txBody>
                    <a:bodyPr/>
                    <a:lstStyle/>
                    <a:p>
                      <a:pPr marL="635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lt1"/>
                          </a:solidFill>
                          <a:latin typeface="Source Sans Pro Black"/>
                          <a:ea typeface="Source Sans Pro Black"/>
                          <a:cs typeface="Source Sans Pro Black"/>
                          <a:sym typeface="Source Sans Pro Black"/>
                        </a:rPr>
                        <a:t>ALGORITHM</a:t>
                      </a:r>
                      <a:endParaRPr sz="1400" u="none" strike="noStrike" cap="none">
                        <a:solidFill>
                          <a:schemeClr val="lt1"/>
                        </a:solidFill>
                        <a:latin typeface="Source Sans Pro Black"/>
                        <a:ea typeface="Source Sans Pro Black"/>
                        <a:cs typeface="Source Sans Pro Black"/>
                        <a:sym typeface="Source Sans Pro Black"/>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chemeClr val="accent1"/>
                    </a:solidFill>
                  </a:tcPr>
                </a:tc>
                <a:tc>
                  <a:txBody>
                    <a:bodyPr/>
                    <a:lstStyle/>
                    <a:p>
                      <a:pPr marL="635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lt1"/>
                          </a:solidFill>
                          <a:latin typeface="Source Sans Pro Black"/>
                          <a:ea typeface="Source Sans Pro Black"/>
                          <a:cs typeface="Source Sans Pro Black"/>
                          <a:sym typeface="Source Sans Pro Black"/>
                        </a:rPr>
                        <a:t>ACCURACY</a:t>
                      </a:r>
                      <a:endParaRPr sz="1400" u="none" strike="noStrike" cap="none">
                        <a:solidFill>
                          <a:schemeClr val="lt1"/>
                        </a:solidFill>
                        <a:latin typeface="Source Sans Pro Black"/>
                        <a:ea typeface="Source Sans Pro Black"/>
                        <a:cs typeface="Source Sans Pro Black"/>
                        <a:sym typeface="Source Sans Pro Black"/>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chemeClr val="accent1"/>
                    </a:solidFill>
                  </a:tcPr>
                </a:tc>
                <a:tc>
                  <a:txBody>
                    <a:bodyPr/>
                    <a:lstStyle/>
                    <a:p>
                      <a:pPr marL="762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lt1"/>
                          </a:solidFill>
                          <a:latin typeface="Source Sans Pro Black"/>
                          <a:ea typeface="Source Sans Pro Black"/>
                          <a:cs typeface="Source Sans Pro Black"/>
                          <a:sym typeface="Source Sans Pro Black"/>
                        </a:rPr>
                        <a:t>PRECISION</a:t>
                      </a:r>
                      <a:endParaRPr sz="1400" u="none" strike="noStrike" cap="none">
                        <a:solidFill>
                          <a:schemeClr val="lt1"/>
                        </a:solidFill>
                        <a:latin typeface="Source Sans Pro Black"/>
                        <a:ea typeface="Source Sans Pro Black"/>
                        <a:cs typeface="Source Sans Pro Black"/>
                        <a:sym typeface="Source Sans Pro Black"/>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chemeClr val="accent1"/>
                    </a:solidFill>
                  </a:tcPr>
                </a:tc>
                <a:tc>
                  <a:txBody>
                    <a:bodyPr/>
                    <a:lstStyle/>
                    <a:p>
                      <a:pPr marL="635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lt1"/>
                          </a:solidFill>
                          <a:latin typeface="Source Sans Pro Black"/>
                          <a:ea typeface="Source Sans Pro Black"/>
                          <a:cs typeface="Source Sans Pro Black"/>
                          <a:sym typeface="Source Sans Pro Black"/>
                        </a:rPr>
                        <a:t>RECALL</a:t>
                      </a:r>
                      <a:endParaRPr sz="1400" u="none" strike="noStrike" cap="none">
                        <a:solidFill>
                          <a:schemeClr val="lt1"/>
                        </a:solidFill>
                        <a:latin typeface="Source Sans Pro Black"/>
                        <a:ea typeface="Source Sans Pro Black"/>
                        <a:cs typeface="Source Sans Pro Black"/>
                        <a:sym typeface="Source Sans Pro Black"/>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chemeClr val="accent1"/>
                    </a:solidFill>
                  </a:tcPr>
                </a:tc>
                <a:tc>
                  <a:txBody>
                    <a:bodyPr/>
                    <a:lstStyle/>
                    <a:p>
                      <a:pPr marL="635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lt1"/>
                          </a:solidFill>
                          <a:latin typeface="Source Sans Pro Black"/>
                          <a:ea typeface="Source Sans Pro Black"/>
                          <a:cs typeface="Source Sans Pro Black"/>
                          <a:sym typeface="Source Sans Pro Black"/>
                        </a:rPr>
                        <a:t>F1</a:t>
                      </a:r>
                      <a:endParaRPr sz="1400" u="none" strike="noStrike" cap="none">
                        <a:solidFill>
                          <a:schemeClr val="lt1"/>
                        </a:solidFill>
                        <a:latin typeface="Source Sans Pro Black"/>
                        <a:ea typeface="Source Sans Pro Black"/>
                        <a:cs typeface="Source Sans Pro Black"/>
                        <a:sym typeface="Source Sans Pro Black"/>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04800">
                <a:tc rowSpan="3">
                  <a:txBody>
                    <a:bodyPr/>
                    <a:lstStyle/>
                    <a:p>
                      <a:pPr marL="63500" marR="39370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2"/>
                          </a:solidFill>
                          <a:latin typeface="Source Sans Pro SemiBold"/>
                          <a:ea typeface="Source Sans Pro SemiBold"/>
                          <a:cs typeface="Source Sans Pro SemiBold"/>
                          <a:sym typeface="Source Sans Pro SemiBold"/>
                        </a:rPr>
                        <a:t>MALWARE CLASSIFICATION DATASET</a:t>
                      </a:r>
                      <a:endParaRPr sz="1400" u="none" strike="noStrike" cap="none">
                        <a:solidFill>
                          <a:schemeClr val="dk2"/>
                        </a:solidFill>
                        <a:latin typeface="Source Sans Pro SemiBold"/>
                        <a:ea typeface="Source Sans Pro SemiBold"/>
                        <a:cs typeface="Source Sans Pro SemiBold"/>
                        <a:sym typeface="Source Sans Pro SemiBold"/>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635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2"/>
                          </a:solidFill>
                          <a:latin typeface="Source Sans Pro SemiBold"/>
                          <a:ea typeface="Source Sans Pro SemiBold"/>
                          <a:cs typeface="Source Sans Pro SemiBold"/>
                          <a:sym typeface="Source Sans Pro SemiBold"/>
                        </a:rPr>
                        <a:t>CNN</a:t>
                      </a:r>
                      <a:endParaRPr sz="1400" u="none" strike="noStrike" cap="none">
                        <a:solidFill>
                          <a:schemeClr val="dk2"/>
                        </a:solidFill>
                        <a:latin typeface="Source Sans Pro SemiBold"/>
                        <a:ea typeface="Source Sans Pro SemiBold"/>
                        <a:cs typeface="Source Sans Pro SemiBold"/>
                        <a:sym typeface="Source Sans Pro SemiBold"/>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635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2"/>
                          </a:solidFill>
                          <a:latin typeface="Source Sans Pro SemiBold"/>
                          <a:ea typeface="Source Sans Pro SemiBold"/>
                          <a:cs typeface="Source Sans Pro SemiBold"/>
                          <a:sym typeface="Source Sans Pro SemiBold"/>
                        </a:rPr>
                        <a:t>0.92</a:t>
                      </a:r>
                      <a:endParaRPr sz="1400" u="none" strike="noStrike" cap="none">
                        <a:solidFill>
                          <a:schemeClr val="dk2"/>
                        </a:solidFill>
                        <a:latin typeface="Source Sans Pro SemiBold"/>
                        <a:ea typeface="Source Sans Pro SemiBold"/>
                        <a:cs typeface="Source Sans Pro SemiBold"/>
                        <a:sym typeface="Source Sans Pro SemiBold"/>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762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2"/>
                          </a:solidFill>
                          <a:latin typeface="Source Sans Pro SemiBold"/>
                          <a:ea typeface="Source Sans Pro SemiBold"/>
                          <a:cs typeface="Source Sans Pro SemiBold"/>
                          <a:sym typeface="Source Sans Pro SemiBold"/>
                        </a:rPr>
                        <a:t>0.99</a:t>
                      </a:r>
                      <a:endParaRPr sz="1400" u="none" strike="noStrike" cap="none">
                        <a:solidFill>
                          <a:schemeClr val="dk2"/>
                        </a:solidFill>
                        <a:latin typeface="Source Sans Pro SemiBold"/>
                        <a:ea typeface="Source Sans Pro SemiBold"/>
                        <a:cs typeface="Source Sans Pro SemiBold"/>
                        <a:sym typeface="Source Sans Pro SemiBold"/>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635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2"/>
                          </a:solidFill>
                          <a:latin typeface="Source Sans Pro SemiBold"/>
                          <a:ea typeface="Source Sans Pro SemiBold"/>
                          <a:cs typeface="Source Sans Pro SemiBold"/>
                          <a:sym typeface="Source Sans Pro SemiBold"/>
                        </a:rPr>
                        <a:t>0.87</a:t>
                      </a:r>
                      <a:endParaRPr sz="1400" u="none" strike="noStrike" cap="none">
                        <a:solidFill>
                          <a:schemeClr val="dk2"/>
                        </a:solidFill>
                        <a:latin typeface="Source Sans Pro SemiBold"/>
                        <a:ea typeface="Source Sans Pro SemiBold"/>
                        <a:cs typeface="Source Sans Pro SemiBold"/>
                        <a:sym typeface="Source Sans Pro SemiBold"/>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635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lt1"/>
                          </a:solidFill>
                          <a:latin typeface="Source Sans Pro SemiBold"/>
                          <a:ea typeface="Source Sans Pro SemiBold"/>
                          <a:cs typeface="Source Sans Pro SemiBold"/>
                          <a:sym typeface="Source Sans Pro SemiBold"/>
                        </a:rPr>
                        <a:t>0.92</a:t>
                      </a:r>
                      <a:endParaRPr sz="1400" u="none" strike="noStrike" cap="none">
                        <a:solidFill>
                          <a:schemeClr val="lt1"/>
                        </a:solidFill>
                        <a:latin typeface="Source Sans Pro SemiBold"/>
                        <a:ea typeface="Source Sans Pro SemiBold"/>
                        <a:cs typeface="Source Sans Pro SemiBold"/>
                        <a:sym typeface="Source Sans Pro SemiBold"/>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304800">
                <a:tc vMerge="1">
                  <a:txBody>
                    <a:bodyPr/>
                    <a:lstStyle/>
                    <a:p>
                      <a:endParaRPr lang="en-US"/>
                    </a:p>
                  </a:txBody>
                  <a:tcPr/>
                </a:tc>
                <a:tc>
                  <a:txBody>
                    <a:bodyPr/>
                    <a:lstStyle/>
                    <a:p>
                      <a:pPr marL="635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2"/>
                          </a:solidFill>
                          <a:latin typeface="Source Sans Pro SemiBold"/>
                          <a:ea typeface="Source Sans Pro SemiBold"/>
                          <a:cs typeface="Source Sans Pro SemiBold"/>
                          <a:sym typeface="Source Sans Pro SemiBold"/>
                        </a:rPr>
                        <a:t>RESNET50V2</a:t>
                      </a:r>
                      <a:endParaRPr sz="1400" u="none" strike="noStrike" cap="none">
                        <a:solidFill>
                          <a:schemeClr val="dk2"/>
                        </a:solidFill>
                        <a:latin typeface="Source Sans Pro SemiBold"/>
                        <a:ea typeface="Source Sans Pro SemiBold"/>
                        <a:cs typeface="Source Sans Pro SemiBold"/>
                        <a:sym typeface="Source Sans Pro SemiBold"/>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635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2"/>
                          </a:solidFill>
                          <a:latin typeface="Source Sans Pro SemiBold"/>
                          <a:ea typeface="Source Sans Pro SemiBold"/>
                          <a:cs typeface="Source Sans Pro SemiBold"/>
                          <a:sym typeface="Source Sans Pro SemiBold"/>
                        </a:rPr>
                        <a:t>0.96</a:t>
                      </a:r>
                      <a:endParaRPr sz="1400" u="none" strike="noStrike" cap="none">
                        <a:solidFill>
                          <a:schemeClr val="dk2"/>
                        </a:solidFill>
                        <a:latin typeface="Source Sans Pro SemiBold"/>
                        <a:ea typeface="Source Sans Pro SemiBold"/>
                        <a:cs typeface="Source Sans Pro SemiBold"/>
                        <a:sym typeface="Source Sans Pro SemiBold"/>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762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2"/>
                          </a:solidFill>
                          <a:latin typeface="Source Sans Pro SemiBold"/>
                          <a:ea typeface="Source Sans Pro SemiBold"/>
                          <a:cs typeface="Source Sans Pro SemiBold"/>
                          <a:sym typeface="Source Sans Pro SemiBold"/>
                        </a:rPr>
                        <a:t>0.77</a:t>
                      </a:r>
                      <a:endParaRPr sz="1400" u="none" strike="noStrike" cap="none">
                        <a:solidFill>
                          <a:schemeClr val="dk2"/>
                        </a:solidFill>
                        <a:latin typeface="Source Sans Pro SemiBold"/>
                        <a:ea typeface="Source Sans Pro SemiBold"/>
                        <a:cs typeface="Source Sans Pro SemiBold"/>
                        <a:sym typeface="Source Sans Pro SemiBold"/>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635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2"/>
                          </a:solidFill>
                          <a:latin typeface="Source Sans Pro SemiBold"/>
                          <a:ea typeface="Source Sans Pro SemiBold"/>
                          <a:cs typeface="Source Sans Pro SemiBold"/>
                          <a:sym typeface="Source Sans Pro SemiBold"/>
                        </a:rPr>
                        <a:t>0.47</a:t>
                      </a:r>
                      <a:endParaRPr sz="1400" u="none" strike="noStrike" cap="none">
                        <a:solidFill>
                          <a:schemeClr val="dk2"/>
                        </a:solidFill>
                        <a:latin typeface="Source Sans Pro SemiBold"/>
                        <a:ea typeface="Source Sans Pro SemiBold"/>
                        <a:cs typeface="Source Sans Pro SemiBold"/>
                        <a:sym typeface="Source Sans Pro SemiBold"/>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635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2"/>
                          </a:solidFill>
                          <a:latin typeface="Source Sans Pro SemiBold"/>
                          <a:ea typeface="Source Sans Pro SemiBold"/>
                          <a:cs typeface="Source Sans Pro SemiBold"/>
                          <a:sym typeface="Source Sans Pro SemiBold"/>
                        </a:rPr>
                        <a:t>0.58</a:t>
                      </a:r>
                      <a:endParaRPr sz="1400" u="none" strike="noStrike" cap="none">
                        <a:solidFill>
                          <a:schemeClr val="dk2"/>
                        </a:solidFill>
                        <a:latin typeface="Source Sans Pro SemiBold"/>
                        <a:ea typeface="Source Sans Pro SemiBold"/>
                        <a:cs typeface="Source Sans Pro SemiBold"/>
                        <a:sym typeface="Source Sans Pro SemiBold"/>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85775">
                <a:tc vMerge="1">
                  <a:txBody>
                    <a:bodyPr/>
                    <a:lstStyle/>
                    <a:p>
                      <a:endParaRPr lang="en-US"/>
                    </a:p>
                  </a:txBody>
                  <a:tcPr/>
                </a:tc>
                <a:tc>
                  <a:txBody>
                    <a:bodyPr/>
                    <a:lstStyle/>
                    <a:p>
                      <a:pPr marL="63500" marR="406400" lvl="0" indent="0" algn="ctr" rtl="0">
                        <a:lnSpc>
                          <a:spcPct val="131818"/>
                        </a:lnSpc>
                        <a:spcBef>
                          <a:spcPts val="0"/>
                        </a:spcBef>
                        <a:spcAft>
                          <a:spcPts val="0"/>
                        </a:spcAft>
                        <a:buClr>
                          <a:srgbClr val="000000"/>
                        </a:buClr>
                        <a:buSzPts val="1400"/>
                        <a:buFont typeface="Arial"/>
                        <a:buNone/>
                      </a:pPr>
                      <a:r>
                        <a:rPr lang="en" sz="1400" u="none" strike="noStrike" cap="none">
                          <a:solidFill>
                            <a:schemeClr val="dk2"/>
                          </a:solidFill>
                          <a:latin typeface="Source Sans Pro SemiBold"/>
                          <a:ea typeface="Source Sans Pro SemiBold"/>
                          <a:cs typeface="Source Sans Pro SemiBold"/>
                          <a:sym typeface="Source Sans Pro SemiBold"/>
                        </a:rPr>
                        <a:t>MOBILENETV2</a:t>
                      </a:r>
                      <a:endParaRPr sz="1400" u="none" strike="noStrike" cap="none">
                        <a:solidFill>
                          <a:schemeClr val="dk2"/>
                        </a:solidFill>
                        <a:latin typeface="Source Sans Pro SemiBold"/>
                        <a:ea typeface="Source Sans Pro SemiBold"/>
                        <a:cs typeface="Source Sans Pro SemiBold"/>
                        <a:sym typeface="Source Sans Pro SemiBold"/>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635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2"/>
                          </a:solidFill>
                          <a:latin typeface="Source Sans Pro SemiBold"/>
                          <a:ea typeface="Source Sans Pro SemiBold"/>
                          <a:cs typeface="Source Sans Pro SemiBold"/>
                          <a:sym typeface="Source Sans Pro SemiBold"/>
                        </a:rPr>
                        <a:t>0.92</a:t>
                      </a:r>
                      <a:endParaRPr sz="1400" u="none" strike="noStrike" cap="none">
                        <a:solidFill>
                          <a:schemeClr val="dk2"/>
                        </a:solidFill>
                        <a:latin typeface="Source Sans Pro SemiBold"/>
                        <a:ea typeface="Source Sans Pro SemiBold"/>
                        <a:cs typeface="Source Sans Pro SemiBold"/>
                        <a:sym typeface="Source Sans Pro SemiBold"/>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762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2"/>
                          </a:solidFill>
                          <a:latin typeface="Source Sans Pro SemiBold"/>
                          <a:ea typeface="Source Sans Pro SemiBold"/>
                          <a:cs typeface="Source Sans Pro SemiBold"/>
                          <a:sym typeface="Source Sans Pro SemiBold"/>
                        </a:rPr>
                        <a:t>0.54</a:t>
                      </a:r>
                      <a:endParaRPr sz="1400" u="none" strike="noStrike" cap="none">
                        <a:solidFill>
                          <a:schemeClr val="dk2"/>
                        </a:solidFill>
                        <a:latin typeface="Source Sans Pro SemiBold"/>
                        <a:ea typeface="Source Sans Pro SemiBold"/>
                        <a:cs typeface="Source Sans Pro SemiBold"/>
                        <a:sym typeface="Source Sans Pro SemiBold"/>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635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2"/>
                          </a:solidFill>
                          <a:latin typeface="Source Sans Pro SemiBold"/>
                          <a:ea typeface="Source Sans Pro SemiBold"/>
                          <a:cs typeface="Source Sans Pro SemiBold"/>
                          <a:sym typeface="Source Sans Pro SemiBold"/>
                        </a:rPr>
                        <a:t>0.93</a:t>
                      </a:r>
                      <a:endParaRPr sz="1400" u="none" strike="noStrike" cap="none">
                        <a:solidFill>
                          <a:schemeClr val="dk2"/>
                        </a:solidFill>
                        <a:latin typeface="Source Sans Pro SemiBold"/>
                        <a:ea typeface="Source Sans Pro SemiBold"/>
                        <a:cs typeface="Source Sans Pro SemiBold"/>
                        <a:sym typeface="Source Sans Pro SemiBold"/>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635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2"/>
                          </a:solidFill>
                          <a:latin typeface="Source Sans Pro SemiBold"/>
                          <a:ea typeface="Source Sans Pro SemiBold"/>
                          <a:cs typeface="Source Sans Pro SemiBold"/>
                          <a:sym typeface="Source Sans Pro SemiBold"/>
                        </a:rPr>
                        <a:t>0.68</a:t>
                      </a:r>
                      <a:endParaRPr sz="1400" u="none" strike="noStrike" cap="none">
                        <a:solidFill>
                          <a:schemeClr val="dk2"/>
                        </a:solidFill>
                        <a:latin typeface="Source Sans Pro SemiBold"/>
                        <a:ea typeface="Source Sans Pro SemiBold"/>
                        <a:cs typeface="Source Sans Pro SemiBold"/>
                        <a:sym typeface="Source Sans Pro SemiBold"/>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04800">
                <a:tc rowSpan="3">
                  <a:txBody>
                    <a:bodyPr/>
                    <a:lstStyle/>
                    <a:p>
                      <a:pPr marL="635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2"/>
                          </a:solidFill>
                          <a:latin typeface="Source Sans Pro SemiBold"/>
                          <a:ea typeface="Source Sans Pro SemiBold"/>
                          <a:cs typeface="Source Sans Pro SemiBold"/>
                          <a:sym typeface="Source Sans Pro SemiBold"/>
                        </a:rPr>
                        <a:t>MALIMG_PAPER_DATASET</a:t>
                      </a:r>
                      <a:endParaRPr sz="1400" u="none" strike="noStrike" cap="none">
                        <a:solidFill>
                          <a:schemeClr val="dk2"/>
                        </a:solidFill>
                        <a:latin typeface="Source Sans Pro SemiBold"/>
                        <a:ea typeface="Source Sans Pro SemiBold"/>
                        <a:cs typeface="Source Sans Pro SemiBold"/>
                        <a:sym typeface="Source Sans Pro SemiBold"/>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635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2"/>
                          </a:solidFill>
                          <a:latin typeface="Source Sans Pro SemiBold"/>
                          <a:ea typeface="Source Sans Pro SemiBold"/>
                          <a:cs typeface="Source Sans Pro SemiBold"/>
                          <a:sym typeface="Source Sans Pro SemiBold"/>
                        </a:rPr>
                        <a:t>CNN</a:t>
                      </a:r>
                      <a:endParaRPr sz="1400" u="none" strike="noStrike" cap="none">
                        <a:solidFill>
                          <a:schemeClr val="dk2"/>
                        </a:solidFill>
                        <a:latin typeface="Source Sans Pro SemiBold"/>
                        <a:ea typeface="Source Sans Pro SemiBold"/>
                        <a:cs typeface="Source Sans Pro SemiBold"/>
                        <a:sym typeface="Source Sans Pro SemiBold"/>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635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2"/>
                          </a:solidFill>
                          <a:latin typeface="Source Sans Pro SemiBold"/>
                          <a:ea typeface="Source Sans Pro SemiBold"/>
                          <a:cs typeface="Source Sans Pro SemiBold"/>
                          <a:sym typeface="Source Sans Pro SemiBold"/>
                        </a:rPr>
                        <a:t>0.84</a:t>
                      </a:r>
                      <a:endParaRPr sz="1400" u="none" strike="noStrike" cap="none">
                        <a:solidFill>
                          <a:schemeClr val="dk2"/>
                        </a:solidFill>
                        <a:latin typeface="Source Sans Pro SemiBold"/>
                        <a:ea typeface="Source Sans Pro SemiBold"/>
                        <a:cs typeface="Source Sans Pro SemiBold"/>
                        <a:sym typeface="Source Sans Pro SemiBold"/>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762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2"/>
                          </a:solidFill>
                          <a:latin typeface="Source Sans Pro SemiBold"/>
                          <a:ea typeface="Source Sans Pro SemiBold"/>
                          <a:cs typeface="Source Sans Pro SemiBold"/>
                          <a:sym typeface="Source Sans Pro SemiBold"/>
                        </a:rPr>
                        <a:t>0.92</a:t>
                      </a:r>
                      <a:endParaRPr sz="1400" u="none" strike="noStrike" cap="none">
                        <a:solidFill>
                          <a:schemeClr val="dk2"/>
                        </a:solidFill>
                        <a:latin typeface="Source Sans Pro SemiBold"/>
                        <a:ea typeface="Source Sans Pro SemiBold"/>
                        <a:cs typeface="Source Sans Pro SemiBold"/>
                        <a:sym typeface="Source Sans Pro SemiBold"/>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635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2"/>
                          </a:solidFill>
                          <a:latin typeface="Source Sans Pro SemiBold"/>
                          <a:ea typeface="Source Sans Pro SemiBold"/>
                          <a:cs typeface="Source Sans Pro SemiBold"/>
                          <a:sym typeface="Source Sans Pro SemiBold"/>
                        </a:rPr>
                        <a:t>0.83</a:t>
                      </a:r>
                      <a:endParaRPr sz="1400" u="none" strike="noStrike" cap="none">
                        <a:solidFill>
                          <a:schemeClr val="dk2"/>
                        </a:solidFill>
                        <a:latin typeface="Source Sans Pro SemiBold"/>
                        <a:ea typeface="Source Sans Pro SemiBold"/>
                        <a:cs typeface="Source Sans Pro SemiBold"/>
                        <a:sym typeface="Source Sans Pro SemiBold"/>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635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lt1"/>
                          </a:solidFill>
                          <a:latin typeface="Source Sans Pro SemiBold"/>
                          <a:ea typeface="Source Sans Pro SemiBold"/>
                          <a:cs typeface="Source Sans Pro SemiBold"/>
                          <a:sym typeface="Source Sans Pro SemiBold"/>
                        </a:rPr>
                        <a:t>0.84</a:t>
                      </a:r>
                      <a:endParaRPr sz="1400" u="none" strike="noStrike" cap="none">
                        <a:solidFill>
                          <a:schemeClr val="lt1"/>
                        </a:solidFill>
                        <a:latin typeface="Source Sans Pro SemiBold"/>
                        <a:ea typeface="Source Sans Pro SemiBold"/>
                        <a:cs typeface="Source Sans Pro SemiBold"/>
                        <a:sym typeface="Source Sans Pro SemiBold"/>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r h="304800">
                <a:tc vMerge="1">
                  <a:txBody>
                    <a:bodyPr/>
                    <a:lstStyle/>
                    <a:p>
                      <a:endParaRPr lang="en-US"/>
                    </a:p>
                  </a:txBody>
                  <a:tcPr/>
                </a:tc>
                <a:tc>
                  <a:txBody>
                    <a:bodyPr/>
                    <a:lstStyle/>
                    <a:p>
                      <a:pPr marL="635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2"/>
                          </a:solidFill>
                          <a:latin typeface="Source Sans Pro SemiBold"/>
                          <a:ea typeface="Source Sans Pro SemiBold"/>
                          <a:cs typeface="Source Sans Pro SemiBold"/>
                          <a:sym typeface="Source Sans Pro SemiBold"/>
                        </a:rPr>
                        <a:t>RESNET50V2</a:t>
                      </a:r>
                      <a:endParaRPr sz="1400" u="none" strike="noStrike" cap="none">
                        <a:solidFill>
                          <a:schemeClr val="dk2"/>
                        </a:solidFill>
                        <a:latin typeface="Source Sans Pro SemiBold"/>
                        <a:ea typeface="Source Sans Pro SemiBold"/>
                        <a:cs typeface="Source Sans Pro SemiBold"/>
                        <a:sym typeface="Source Sans Pro SemiBold"/>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635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2"/>
                          </a:solidFill>
                          <a:latin typeface="Source Sans Pro SemiBold"/>
                          <a:ea typeface="Source Sans Pro SemiBold"/>
                          <a:cs typeface="Source Sans Pro SemiBold"/>
                          <a:sym typeface="Source Sans Pro SemiBold"/>
                        </a:rPr>
                        <a:t>0.92</a:t>
                      </a:r>
                      <a:endParaRPr sz="1400" u="none" strike="noStrike" cap="none">
                        <a:solidFill>
                          <a:schemeClr val="dk2"/>
                        </a:solidFill>
                        <a:latin typeface="Source Sans Pro SemiBold"/>
                        <a:ea typeface="Source Sans Pro SemiBold"/>
                        <a:cs typeface="Source Sans Pro SemiBold"/>
                        <a:sym typeface="Source Sans Pro SemiBold"/>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762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2"/>
                          </a:solidFill>
                          <a:latin typeface="Source Sans Pro SemiBold"/>
                          <a:ea typeface="Source Sans Pro SemiBold"/>
                          <a:cs typeface="Source Sans Pro SemiBold"/>
                          <a:sym typeface="Source Sans Pro SemiBold"/>
                        </a:rPr>
                        <a:t>0.64</a:t>
                      </a:r>
                      <a:endParaRPr sz="1400" u="none" strike="noStrike" cap="none">
                        <a:solidFill>
                          <a:schemeClr val="dk2"/>
                        </a:solidFill>
                        <a:latin typeface="Source Sans Pro SemiBold"/>
                        <a:ea typeface="Source Sans Pro SemiBold"/>
                        <a:cs typeface="Source Sans Pro SemiBold"/>
                        <a:sym typeface="Source Sans Pro SemiBold"/>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635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2"/>
                          </a:solidFill>
                          <a:latin typeface="Source Sans Pro SemiBold"/>
                          <a:ea typeface="Source Sans Pro SemiBold"/>
                          <a:cs typeface="Source Sans Pro SemiBold"/>
                          <a:sym typeface="Source Sans Pro SemiBold"/>
                        </a:rPr>
                        <a:t>0.42</a:t>
                      </a:r>
                      <a:endParaRPr sz="1400" u="none" strike="noStrike" cap="none">
                        <a:solidFill>
                          <a:schemeClr val="dk2"/>
                        </a:solidFill>
                        <a:latin typeface="Source Sans Pro SemiBold"/>
                        <a:ea typeface="Source Sans Pro SemiBold"/>
                        <a:cs typeface="Source Sans Pro SemiBold"/>
                        <a:sym typeface="Source Sans Pro SemiBold"/>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635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2"/>
                          </a:solidFill>
                          <a:latin typeface="Source Sans Pro SemiBold"/>
                          <a:ea typeface="Source Sans Pro SemiBold"/>
                          <a:cs typeface="Source Sans Pro SemiBold"/>
                          <a:sym typeface="Source Sans Pro SemiBold"/>
                        </a:rPr>
                        <a:t>0.52</a:t>
                      </a:r>
                      <a:endParaRPr sz="1400" u="none" strike="noStrike" cap="none">
                        <a:solidFill>
                          <a:schemeClr val="dk2"/>
                        </a:solidFill>
                        <a:latin typeface="Source Sans Pro SemiBold"/>
                        <a:ea typeface="Source Sans Pro SemiBold"/>
                        <a:cs typeface="Source Sans Pro SemiBold"/>
                        <a:sym typeface="Source Sans Pro SemiBold"/>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85775">
                <a:tc vMerge="1">
                  <a:txBody>
                    <a:bodyPr/>
                    <a:lstStyle/>
                    <a:p>
                      <a:endParaRPr lang="en-US"/>
                    </a:p>
                  </a:txBody>
                  <a:tcPr/>
                </a:tc>
                <a:tc>
                  <a:txBody>
                    <a:bodyPr/>
                    <a:lstStyle/>
                    <a:p>
                      <a:pPr marL="63500" marR="406400" lvl="0" indent="0" algn="ctr" rtl="0">
                        <a:lnSpc>
                          <a:spcPct val="131818"/>
                        </a:lnSpc>
                        <a:spcBef>
                          <a:spcPts val="0"/>
                        </a:spcBef>
                        <a:spcAft>
                          <a:spcPts val="0"/>
                        </a:spcAft>
                        <a:buClr>
                          <a:srgbClr val="000000"/>
                        </a:buClr>
                        <a:buSzPts val="1400"/>
                        <a:buFont typeface="Arial"/>
                        <a:buNone/>
                      </a:pPr>
                      <a:r>
                        <a:rPr lang="en" sz="1400" u="none" strike="noStrike" cap="none">
                          <a:solidFill>
                            <a:schemeClr val="dk2"/>
                          </a:solidFill>
                          <a:latin typeface="Source Sans Pro SemiBold"/>
                          <a:ea typeface="Source Sans Pro SemiBold"/>
                          <a:cs typeface="Source Sans Pro SemiBold"/>
                          <a:sym typeface="Source Sans Pro SemiBold"/>
                        </a:rPr>
                        <a:t>MOBILENET V2</a:t>
                      </a:r>
                      <a:endParaRPr sz="1400" u="none" strike="noStrike" cap="none">
                        <a:solidFill>
                          <a:schemeClr val="dk2"/>
                        </a:solidFill>
                        <a:latin typeface="Source Sans Pro SemiBold"/>
                        <a:ea typeface="Source Sans Pro SemiBold"/>
                        <a:cs typeface="Source Sans Pro SemiBold"/>
                        <a:sym typeface="Source Sans Pro SemiBold"/>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635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2"/>
                          </a:solidFill>
                          <a:latin typeface="Source Sans Pro SemiBold"/>
                          <a:ea typeface="Source Sans Pro SemiBold"/>
                          <a:cs typeface="Source Sans Pro SemiBold"/>
                          <a:sym typeface="Source Sans Pro SemiBold"/>
                        </a:rPr>
                        <a:t>0.95</a:t>
                      </a:r>
                      <a:endParaRPr sz="1400" u="none" strike="noStrike" cap="none">
                        <a:solidFill>
                          <a:schemeClr val="dk2"/>
                        </a:solidFill>
                        <a:latin typeface="Source Sans Pro SemiBold"/>
                        <a:ea typeface="Source Sans Pro SemiBold"/>
                        <a:cs typeface="Source Sans Pro SemiBold"/>
                        <a:sym typeface="Source Sans Pro SemiBold"/>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762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2"/>
                          </a:solidFill>
                          <a:latin typeface="Source Sans Pro SemiBold"/>
                          <a:ea typeface="Source Sans Pro SemiBold"/>
                          <a:cs typeface="Source Sans Pro SemiBold"/>
                          <a:sym typeface="Source Sans Pro SemiBold"/>
                        </a:rPr>
                        <a:t>0.56</a:t>
                      </a:r>
                      <a:endParaRPr sz="1400" u="none" strike="noStrike" cap="none">
                        <a:solidFill>
                          <a:schemeClr val="dk2"/>
                        </a:solidFill>
                        <a:latin typeface="Source Sans Pro SemiBold"/>
                        <a:ea typeface="Source Sans Pro SemiBold"/>
                        <a:cs typeface="Source Sans Pro SemiBold"/>
                        <a:sym typeface="Source Sans Pro SemiBold"/>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635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2"/>
                          </a:solidFill>
                          <a:latin typeface="Source Sans Pro SemiBold"/>
                          <a:ea typeface="Source Sans Pro SemiBold"/>
                          <a:cs typeface="Source Sans Pro SemiBold"/>
                          <a:sym typeface="Source Sans Pro SemiBold"/>
                        </a:rPr>
                        <a:t>0.95</a:t>
                      </a:r>
                      <a:endParaRPr sz="1400" u="none" strike="noStrike" cap="none">
                        <a:solidFill>
                          <a:schemeClr val="dk2"/>
                        </a:solidFill>
                        <a:latin typeface="Source Sans Pro SemiBold"/>
                        <a:ea typeface="Source Sans Pro SemiBold"/>
                        <a:cs typeface="Source Sans Pro SemiBold"/>
                        <a:sym typeface="Source Sans Pro SemiBold"/>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63500" marR="0" lvl="0" indent="0" algn="ctr" rtl="0">
                        <a:lnSpc>
                          <a:spcPct val="115000"/>
                        </a:lnSpc>
                        <a:spcBef>
                          <a:spcPts val="0"/>
                        </a:spcBef>
                        <a:spcAft>
                          <a:spcPts val="0"/>
                        </a:spcAft>
                        <a:buClr>
                          <a:srgbClr val="000000"/>
                        </a:buClr>
                        <a:buSzPts val="1400"/>
                        <a:buFont typeface="Arial"/>
                        <a:buNone/>
                      </a:pPr>
                      <a:r>
                        <a:rPr lang="en" sz="1400" u="none" strike="noStrike" cap="none">
                          <a:solidFill>
                            <a:schemeClr val="dk2"/>
                          </a:solidFill>
                          <a:latin typeface="Source Sans Pro SemiBold"/>
                          <a:ea typeface="Source Sans Pro SemiBold"/>
                          <a:cs typeface="Source Sans Pro SemiBold"/>
                          <a:sym typeface="Source Sans Pro SemiBold"/>
                        </a:rPr>
                        <a:t>0.65</a:t>
                      </a:r>
                      <a:endParaRPr sz="1400" u="none" strike="noStrike" cap="none">
                        <a:solidFill>
                          <a:schemeClr val="dk2"/>
                        </a:solidFill>
                        <a:latin typeface="Source Sans Pro SemiBold"/>
                        <a:ea typeface="Source Sans Pro SemiBold"/>
                        <a:cs typeface="Source Sans Pro SemiBold"/>
                        <a:sym typeface="Source Sans Pro SemiBold"/>
                      </a:endParaRPr>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0"/>
        <p:cNvGrpSpPr/>
        <p:nvPr/>
      </p:nvGrpSpPr>
      <p:grpSpPr>
        <a:xfrm>
          <a:off x="0" y="0"/>
          <a:ext cx="0" cy="0"/>
          <a:chOff x="0" y="0"/>
          <a:chExt cx="0" cy="0"/>
        </a:xfrm>
      </p:grpSpPr>
      <p:sp>
        <p:nvSpPr>
          <p:cNvPr id="401" name="Google Shape;401;p46"/>
          <p:cNvSpPr txBox="1"/>
          <p:nvPr/>
        </p:nvSpPr>
        <p:spPr>
          <a:xfrm>
            <a:off x="1312950" y="254125"/>
            <a:ext cx="65181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accent1"/>
                </a:solidFill>
                <a:latin typeface="Source Sans Pro Black"/>
                <a:ea typeface="Source Sans Pro Black"/>
                <a:cs typeface="Source Sans Pro Black"/>
                <a:sym typeface="Source Sans Pro Black"/>
              </a:rPr>
              <a:t>REFERENCE</a:t>
            </a:r>
            <a:endParaRPr sz="3000" b="0" i="0" u="none" strike="noStrike" cap="none">
              <a:solidFill>
                <a:schemeClr val="accent1"/>
              </a:solidFill>
              <a:latin typeface="Source Sans Pro Black"/>
              <a:ea typeface="Source Sans Pro Black"/>
              <a:cs typeface="Source Sans Pro Black"/>
              <a:sym typeface="Source Sans Pro Black"/>
            </a:endParaRPr>
          </a:p>
        </p:txBody>
      </p:sp>
      <p:sp>
        <p:nvSpPr>
          <p:cNvPr id="402" name="Google Shape;402;p46"/>
          <p:cNvSpPr txBox="1"/>
          <p:nvPr/>
        </p:nvSpPr>
        <p:spPr>
          <a:xfrm>
            <a:off x="327000" y="964400"/>
            <a:ext cx="8490000" cy="3715800"/>
          </a:xfrm>
          <a:prstGeom prst="rect">
            <a:avLst/>
          </a:prstGeom>
          <a:noFill/>
          <a:ln>
            <a:noFill/>
          </a:ln>
        </p:spPr>
        <p:txBody>
          <a:bodyPr spcFirstLastPara="1" wrap="square" lIns="91425" tIns="91425" rIns="91425" bIns="91425" anchor="t" anchorCtr="0">
            <a:spAutoFit/>
          </a:bodyPr>
          <a:lstStyle/>
          <a:p>
            <a:pPr marL="0" marR="44450" lvl="0" indent="0" algn="just" rtl="0">
              <a:lnSpc>
                <a:spcPct val="108750"/>
              </a:lnSpc>
              <a:spcBef>
                <a:spcPts val="800"/>
              </a:spcBef>
              <a:spcAft>
                <a:spcPts val="0"/>
              </a:spcAft>
              <a:buNone/>
            </a:pPr>
            <a:r>
              <a:rPr lang="en" sz="1400" b="0" i="0" u="none" strike="noStrike" cap="none">
                <a:solidFill>
                  <a:schemeClr val="dk2"/>
                </a:solidFill>
                <a:latin typeface="Source Sans Pro SemiBold"/>
                <a:ea typeface="Source Sans Pro SemiBold"/>
                <a:cs typeface="Source Sans Pro SemiBold"/>
                <a:sym typeface="Source Sans Pro SemiBold"/>
              </a:rPr>
              <a:t>[1]  Anam Qureshia, Murk Marvib, Jawwad Ahmed Shamsia, and Adnan Aijazc, “</a:t>
            </a:r>
            <a:r>
              <a:rPr lang="en" sz="1400" b="0" i="0" u="none" strike="noStrike" cap="none">
                <a:solidFill>
                  <a:schemeClr val="dk2"/>
                </a:solidFill>
                <a:uFill>
                  <a:noFill/>
                </a:uFill>
                <a:latin typeface="Source Sans Pro SemiBold"/>
                <a:ea typeface="Source Sans Pro SemiBold"/>
                <a:cs typeface="Source Sans Pro SemiBold"/>
                <a:sym typeface="Source Sans Pro SemiBold"/>
                <a:hlinkClick r:id="rId3">
                  <a:extLst>
                    <a:ext uri="{A12FA001-AC4F-418D-AE19-62706E023703}">
                      <ahyp:hlinkClr xmlns:ahyp="http://schemas.microsoft.com/office/drawing/2018/hyperlinkcolor" val="tx"/>
                    </a:ext>
                  </a:extLst>
                </a:hlinkClick>
              </a:rPr>
              <a:t>eUF: A        framework for detecting over-the-air    malicious updates in autonomous vehicles</a:t>
            </a:r>
            <a:r>
              <a:rPr lang="en" sz="1400" b="0" i="0" u="none" strike="noStrike" cap="none">
                <a:solidFill>
                  <a:schemeClr val="dk2"/>
                </a:solidFill>
                <a:latin typeface="Source Sans Pro SemiBold"/>
                <a:ea typeface="Source Sans Pro SemiBold"/>
                <a:cs typeface="Source Sans Pro SemiBold"/>
                <a:sym typeface="Source Sans Pro SemiBold"/>
              </a:rPr>
              <a:t>”, Journal of King Saud University,26 May 2021.</a:t>
            </a:r>
            <a:endParaRPr sz="1400" b="0" i="0" u="none" strike="noStrike" cap="none">
              <a:solidFill>
                <a:schemeClr val="dk2"/>
              </a:solidFill>
              <a:latin typeface="Source Sans Pro SemiBold"/>
              <a:ea typeface="Source Sans Pro SemiBold"/>
              <a:cs typeface="Source Sans Pro SemiBold"/>
              <a:sym typeface="Source Sans Pro SemiBold"/>
            </a:endParaRPr>
          </a:p>
          <a:p>
            <a:pPr marL="0" marR="44450" lvl="0" indent="0" algn="just" rtl="0">
              <a:lnSpc>
                <a:spcPct val="108750"/>
              </a:lnSpc>
              <a:spcBef>
                <a:spcPts val="1000"/>
              </a:spcBef>
              <a:spcAft>
                <a:spcPts val="0"/>
              </a:spcAft>
              <a:buNone/>
            </a:pPr>
            <a:r>
              <a:rPr lang="en" sz="1400" b="0" i="0" u="none" strike="noStrike" cap="none">
                <a:solidFill>
                  <a:schemeClr val="dk2"/>
                </a:solidFill>
                <a:highlight>
                  <a:srgbClr val="FFFFFF"/>
                </a:highlight>
                <a:uFill>
                  <a:noFill/>
                </a:uFill>
                <a:latin typeface="Source Sans Pro SemiBold"/>
                <a:ea typeface="Source Sans Pro SemiBold"/>
                <a:cs typeface="Source Sans Pro SemiBold"/>
                <a:sym typeface="Source Sans Pro SemiBold"/>
                <a:hlinkClick r:id="rId4">
                  <a:extLst>
                    <a:ext uri="{A12FA001-AC4F-418D-AE19-62706E023703}">
                      <ahyp:hlinkClr xmlns:ahyp="http://schemas.microsoft.com/office/drawing/2018/hyperlinkcolor" val="tx"/>
                    </a:ext>
                  </a:extLst>
                </a:hlinkClick>
              </a:rPr>
              <a:t>[2]  Amrita Ghosal</a:t>
            </a:r>
            <a:r>
              <a:rPr lang="en" sz="1400" b="0" i="0" u="none" strike="noStrike" cap="none">
                <a:solidFill>
                  <a:schemeClr val="dk2"/>
                </a:solidFill>
                <a:highlight>
                  <a:srgbClr val="FFFFFF"/>
                </a:highlight>
                <a:latin typeface="Source Sans Pro SemiBold"/>
                <a:ea typeface="Source Sans Pro SemiBold"/>
                <a:cs typeface="Source Sans Pro SemiBold"/>
                <a:sym typeface="Source Sans Pro SemiBold"/>
              </a:rPr>
              <a:t>, </a:t>
            </a:r>
            <a:r>
              <a:rPr lang="en" sz="1400" b="0" i="0" u="none" strike="noStrike" cap="none">
                <a:solidFill>
                  <a:schemeClr val="dk2"/>
                </a:solidFill>
                <a:highlight>
                  <a:srgbClr val="FFFFFF"/>
                </a:highlight>
                <a:uFill>
                  <a:noFill/>
                </a:uFill>
                <a:latin typeface="Source Sans Pro SemiBold"/>
                <a:ea typeface="Source Sans Pro SemiBold"/>
                <a:cs typeface="Source Sans Pro SemiBold"/>
                <a:sym typeface="Source Sans Pro SemiBold"/>
                <a:hlinkClick r:id="rId5">
                  <a:extLst>
                    <a:ext uri="{A12FA001-AC4F-418D-AE19-62706E023703}">
                      <ahyp:hlinkClr xmlns:ahyp="http://schemas.microsoft.com/office/drawing/2018/hyperlinkcolor" val="tx"/>
                    </a:ext>
                  </a:extLst>
                </a:hlinkClick>
              </a:rPr>
              <a:t>Subir Halder</a:t>
            </a:r>
            <a:r>
              <a:rPr lang="en" sz="1400" b="0" i="0" u="none" strike="noStrike" cap="none">
                <a:solidFill>
                  <a:schemeClr val="dk2"/>
                </a:solidFill>
                <a:latin typeface="Source Sans Pro SemiBold"/>
                <a:ea typeface="Source Sans Pro SemiBold"/>
                <a:cs typeface="Source Sans Pro SemiBold"/>
                <a:sym typeface="Source Sans Pro SemiBold"/>
              </a:rPr>
              <a:t>, and </a:t>
            </a:r>
            <a:r>
              <a:rPr lang="en" sz="1400" b="0" i="0" u="none" strike="noStrike" cap="none">
                <a:solidFill>
                  <a:schemeClr val="dk2"/>
                </a:solidFill>
                <a:highlight>
                  <a:srgbClr val="FFFFFF"/>
                </a:highlight>
                <a:latin typeface="Source Sans Pro SemiBold"/>
                <a:ea typeface="Source Sans Pro SemiBold"/>
                <a:cs typeface="Source Sans Pro SemiBold"/>
                <a:sym typeface="Source Sans Pro SemiBold"/>
              </a:rPr>
              <a:t>Mauro Cont</a:t>
            </a:r>
            <a:r>
              <a:rPr lang="en" sz="1400" b="0" i="0" u="none" strike="noStrike" cap="none">
                <a:solidFill>
                  <a:schemeClr val="dk2"/>
                </a:solidFill>
                <a:latin typeface="Source Sans Pro SemiBold"/>
                <a:ea typeface="Source Sans Pro SemiBold"/>
                <a:cs typeface="Source Sans Pro SemiBold"/>
                <a:sym typeface="Source Sans Pro SemiBold"/>
              </a:rPr>
              <a:t>i, “</a:t>
            </a:r>
            <a:r>
              <a:rPr lang="en" sz="1400" b="0" i="0" u="none" strike="noStrike" cap="none">
                <a:solidFill>
                  <a:schemeClr val="dk2"/>
                </a:solidFill>
                <a:uFill>
                  <a:noFill/>
                </a:uFill>
                <a:latin typeface="Source Sans Pro SemiBold"/>
                <a:ea typeface="Source Sans Pro SemiBold"/>
                <a:cs typeface="Source Sans Pro SemiBold"/>
                <a:sym typeface="Source Sans Pro SemiBold"/>
                <a:hlinkClick r:id="rId6">
                  <a:extLst>
                    <a:ext uri="{A12FA001-AC4F-418D-AE19-62706E023703}">
                      <ahyp:hlinkClr xmlns:ahyp="http://schemas.microsoft.com/office/drawing/2018/hyperlinkcolor" val="tx"/>
                    </a:ext>
                  </a:extLst>
                </a:hlinkClick>
              </a:rPr>
              <a:t>STRIDE: Scalable and Secure Over-The-Air    Software Update Scheme for    Autonomous Vehicles</a:t>
            </a:r>
            <a:r>
              <a:rPr lang="en" sz="1400" b="0" i="0" u="none" strike="noStrike" cap="none">
                <a:solidFill>
                  <a:schemeClr val="dk2"/>
                </a:solidFill>
                <a:latin typeface="Source Sans Pro SemiBold"/>
                <a:ea typeface="Source Sans Pro SemiBold"/>
                <a:cs typeface="Source Sans Pro SemiBold"/>
                <a:sym typeface="Source Sans Pro SemiBold"/>
              </a:rPr>
              <a:t>”, </a:t>
            </a:r>
            <a:r>
              <a:rPr lang="en" sz="1400" b="0" i="0" u="none" strike="noStrike" cap="none">
                <a:solidFill>
                  <a:schemeClr val="dk2"/>
                </a:solidFill>
                <a:highlight>
                  <a:srgbClr val="FFFFFF"/>
                </a:highlight>
                <a:latin typeface="Source Sans Pro SemiBold"/>
                <a:ea typeface="Source Sans Pro SemiBold"/>
                <a:cs typeface="Source Sans Pro SemiBold"/>
                <a:sym typeface="Source Sans Pro SemiBold"/>
              </a:rPr>
              <a:t>ICC 2020 - 2020 IEEE International Conference on Communications (ICC), 27 July 2020.</a:t>
            </a:r>
            <a:endParaRPr sz="1400" b="0" i="0" u="none" strike="noStrike" cap="none">
              <a:solidFill>
                <a:schemeClr val="dk2"/>
              </a:solidFill>
              <a:highlight>
                <a:srgbClr val="FFFFFF"/>
              </a:highlight>
              <a:latin typeface="Source Sans Pro SemiBold"/>
              <a:ea typeface="Source Sans Pro SemiBold"/>
              <a:cs typeface="Source Sans Pro SemiBold"/>
              <a:sym typeface="Source Sans Pro SemiBold"/>
            </a:endParaRPr>
          </a:p>
          <a:p>
            <a:pPr marL="0" marR="50800" lvl="0" indent="0" algn="just" rtl="0">
              <a:lnSpc>
                <a:spcPct val="108000"/>
              </a:lnSpc>
              <a:spcBef>
                <a:spcPts val="1000"/>
              </a:spcBef>
              <a:spcAft>
                <a:spcPts val="0"/>
              </a:spcAft>
              <a:buNone/>
            </a:pPr>
            <a:r>
              <a:rPr lang="en" sz="1400" b="0" i="0" u="none" strike="noStrike" cap="none">
                <a:solidFill>
                  <a:schemeClr val="dk2"/>
                </a:solidFill>
                <a:highlight>
                  <a:srgbClr val="FFFFFF"/>
                </a:highlight>
                <a:latin typeface="Source Sans Pro SemiBold"/>
                <a:ea typeface="Source Sans Pro SemiBold"/>
                <a:cs typeface="Source Sans Pro SemiBold"/>
                <a:sym typeface="Source Sans Pro SemiBold"/>
              </a:rPr>
              <a:t>[3] Mohammad khodari, Abhimanyu Rwat,Mikael Asplund, Andrei Gurtov," Decentralized Firmware Attestation for In- Vehicle Networks", ACM Transactions on Cyber Physical Systems, July 2019.</a:t>
            </a:r>
            <a:endParaRPr sz="1400" b="0" i="0" u="none" strike="noStrike" cap="none">
              <a:solidFill>
                <a:schemeClr val="dk2"/>
              </a:solidFill>
              <a:highlight>
                <a:srgbClr val="FFFFFF"/>
              </a:highlight>
              <a:latin typeface="Source Sans Pro SemiBold"/>
              <a:ea typeface="Source Sans Pro SemiBold"/>
              <a:cs typeface="Source Sans Pro SemiBold"/>
              <a:sym typeface="Source Sans Pro SemiBold"/>
            </a:endParaRPr>
          </a:p>
          <a:p>
            <a:pPr marL="0" marR="50800" lvl="0" indent="0" algn="just" rtl="0">
              <a:lnSpc>
                <a:spcPct val="108000"/>
              </a:lnSpc>
              <a:spcBef>
                <a:spcPts val="1000"/>
              </a:spcBef>
              <a:spcAft>
                <a:spcPts val="0"/>
              </a:spcAft>
              <a:buNone/>
            </a:pPr>
            <a:r>
              <a:rPr lang="en" sz="1400" b="0" i="0" u="none" strike="noStrike" cap="none">
                <a:solidFill>
                  <a:schemeClr val="dk2"/>
                </a:solidFill>
                <a:highlight>
                  <a:srgbClr val="FFFFFF"/>
                </a:highlight>
                <a:latin typeface="Source Sans Pro SemiBold"/>
                <a:ea typeface="Source Sans Pro SemiBold"/>
                <a:cs typeface="Source Sans Pro SemiBold"/>
                <a:sym typeface="Source Sans Pro SemiBold"/>
              </a:rPr>
              <a:t>[4]  Marco Steger, Carlo ALberto Boano, Thomas Niedermayr, Michael Karner,Joachim Hillebrand, Kay Romer and Werner Rom," An Efficient and Secure Automative Wireless Software Update Framework", IEEE transactions on industrial informatics – special section on industrial communication technologies and systems, May 2018.</a:t>
            </a:r>
            <a:endParaRPr sz="1400" b="0" i="0" u="none" strike="noStrike" cap="none">
              <a:solidFill>
                <a:schemeClr val="dk2"/>
              </a:solidFill>
              <a:highlight>
                <a:schemeClr val="lt1"/>
              </a:highlight>
              <a:latin typeface="Source Sans Pro SemiBold"/>
              <a:ea typeface="Source Sans Pro SemiBold"/>
              <a:cs typeface="Source Sans Pro SemiBold"/>
              <a:sym typeface="Source Sans Pro SemiBold"/>
            </a:endParaRPr>
          </a:p>
          <a:p>
            <a:pPr marL="66675" marR="50800" lvl="0" indent="0" algn="just" rtl="0">
              <a:lnSpc>
                <a:spcPct val="108000"/>
              </a:lnSpc>
              <a:spcBef>
                <a:spcPts val="1000"/>
              </a:spcBef>
              <a:spcAft>
                <a:spcPts val="1000"/>
              </a:spcAft>
              <a:buClr>
                <a:srgbClr val="000000"/>
              </a:buClr>
              <a:buSzPts val="1400"/>
              <a:buFont typeface="Arial"/>
              <a:buNone/>
            </a:pPr>
            <a:endParaRPr sz="1400" b="0" i="0" u="none" strike="noStrike" cap="none">
              <a:solidFill>
                <a:schemeClr val="dk2"/>
              </a:solidFill>
              <a:highlight>
                <a:srgbClr val="FFFFFF"/>
              </a:highlight>
              <a:latin typeface="Source Sans Pro SemiBold"/>
              <a:ea typeface="Source Sans Pro SemiBold"/>
              <a:cs typeface="Source Sans Pro SemiBold"/>
              <a:sym typeface="Source Sans Pro SemiBold"/>
            </a:endParaRPr>
          </a:p>
        </p:txBody>
      </p:sp>
      <p:sp>
        <p:nvSpPr>
          <p:cNvPr id="403" name="Google Shape;403;p46"/>
          <p:cNvSpPr txBox="1">
            <a:spLocks noGrp="1"/>
          </p:cNvSpPr>
          <p:nvPr>
            <p:ph type="sldNum" idx="12"/>
          </p:nvPr>
        </p:nvSpPr>
        <p:spPr>
          <a:xfrm>
            <a:off x="8514599" y="4652934"/>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7"/>
        <p:cNvGrpSpPr/>
        <p:nvPr/>
      </p:nvGrpSpPr>
      <p:grpSpPr>
        <a:xfrm>
          <a:off x="0" y="0"/>
          <a:ext cx="0" cy="0"/>
          <a:chOff x="0" y="0"/>
          <a:chExt cx="0" cy="0"/>
        </a:xfrm>
      </p:grpSpPr>
      <p:sp>
        <p:nvSpPr>
          <p:cNvPr id="408" name="Google Shape;408;p47"/>
          <p:cNvSpPr txBox="1"/>
          <p:nvPr/>
        </p:nvSpPr>
        <p:spPr>
          <a:xfrm>
            <a:off x="1312950" y="254125"/>
            <a:ext cx="65181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accent1"/>
                </a:solidFill>
                <a:latin typeface="Source Sans Pro Black"/>
                <a:ea typeface="Source Sans Pro Black"/>
                <a:cs typeface="Source Sans Pro Black"/>
                <a:sym typeface="Source Sans Pro Black"/>
              </a:rPr>
              <a:t>REFERENCE</a:t>
            </a:r>
            <a:endParaRPr sz="3000" b="0" i="0" u="none" strike="noStrike" cap="none">
              <a:solidFill>
                <a:schemeClr val="accent1"/>
              </a:solidFill>
              <a:latin typeface="Source Sans Pro Black"/>
              <a:ea typeface="Source Sans Pro Black"/>
              <a:cs typeface="Source Sans Pro Black"/>
              <a:sym typeface="Source Sans Pro Black"/>
            </a:endParaRPr>
          </a:p>
        </p:txBody>
      </p:sp>
      <p:sp>
        <p:nvSpPr>
          <p:cNvPr id="409" name="Google Shape;409;p47"/>
          <p:cNvSpPr txBox="1"/>
          <p:nvPr/>
        </p:nvSpPr>
        <p:spPr>
          <a:xfrm>
            <a:off x="402275" y="900625"/>
            <a:ext cx="8490000" cy="3369000"/>
          </a:xfrm>
          <a:prstGeom prst="rect">
            <a:avLst/>
          </a:prstGeom>
          <a:noFill/>
          <a:ln>
            <a:noFill/>
          </a:ln>
        </p:spPr>
        <p:txBody>
          <a:bodyPr spcFirstLastPara="1" wrap="square" lIns="91425" tIns="91425" rIns="91425" bIns="91425" anchor="t" anchorCtr="0">
            <a:spAutoFit/>
          </a:bodyPr>
          <a:lstStyle/>
          <a:p>
            <a:pPr marL="0" marR="50800" lvl="0" indent="0" algn="just" rtl="0">
              <a:lnSpc>
                <a:spcPct val="108000"/>
              </a:lnSpc>
              <a:spcBef>
                <a:spcPts val="800"/>
              </a:spcBef>
              <a:spcAft>
                <a:spcPts val="0"/>
              </a:spcAft>
              <a:buClr>
                <a:srgbClr val="000000"/>
              </a:buClr>
              <a:buSzPts val="1400"/>
              <a:buFont typeface="Arial"/>
              <a:buNone/>
            </a:pPr>
            <a:r>
              <a:rPr lang="en" sz="1400" b="0" i="0" u="none" strike="noStrike" cap="none">
                <a:solidFill>
                  <a:schemeClr val="dk2"/>
                </a:solidFill>
                <a:highlight>
                  <a:schemeClr val="lt1"/>
                </a:highlight>
                <a:latin typeface="Source Sans Pro SemiBold"/>
                <a:ea typeface="Source Sans Pro SemiBold"/>
                <a:cs typeface="Source Sans Pro SemiBold"/>
                <a:sym typeface="Source Sans Pro SemiBold"/>
              </a:rPr>
              <a:t>[5]  Nicholas Ayres, Lipika Deka and Daniel Paluszczyszyn,"</a:t>
            </a:r>
            <a:r>
              <a:rPr lang="en" sz="1400" b="0" i="0" u="none" strike="noStrike" cap="none">
                <a:solidFill>
                  <a:schemeClr val="dk2"/>
                </a:solidFill>
                <a:highlight>
                  <a:schemeClr val="lt1"/>
                </a:highlight>
                <a:uFill>
                  <a:noFill/>
                </a:uFill>
                <a:latin typeface="Source Sans Pro SemiBold"/>
                <a:ea typeface="Source Sans Pro SemiBold"/>
                <a:cs typeface="Source Sans Pro SemiBold"/>
                <a:sym typeface="Source Sans Pro SemiBold"/>
                <a:hlinkClick r:id="rId3">
                  <a:extLst>
                    <a:ext uri="{A12FA001-AC4F-418D-AE19-62706E023703}">
                      <ahyp:hlinkClr xmlns:ahyp="http://schemas.microsoft.com/office/drawing/2018/hyperlinkcolor" val="tx"/>
                    </a:ext>
                  </a:extLst>
                </a:hlinkClick>
              </a:rPr>
              <a:t>Continuous Automotive Software Updates through Container image Layers</a:t>
            </a:r>
            <a:r>
              <a:rPr lang="en" sz="1400" b="0" i="0" u="none" strike="noStrike" cap="none">
                <a:solidFill>
                  <a:schemeClr val="dk2"/>
                </a:solidFill>
                <a:highlight>
                  <a:schemeClr val="lt1"/>
                </a:highlight>
                <a:latin typeface="Source Sans Pro SemiBold"/>
                <a:ea typeface="Source Sans Pro SemiBold"/>
                <a:cs typeface="Source Sans Pro SemiBold"/>
                <a:sym typeface="Source Sans Pro SemiBold"/>
              </a:rPr>
              <a:t>",MDPI,20 March 2021.</a:t>
            </a:r>
            <a:endParaRPr sz="1400" b="0" i="0" u="none" strike="noStrike" cap="none">
              <a:solidFill>
                <a:schemeClr val="dk2"/>
              </a:solidFill>
              <a:highlight>
                <a:srgbClr val="FFFFFF"/>
              </a:highlight>
              <a:latin typeface="Source Sans Pro SemiBold"/>
              <a:ea typeface="Source Sans Pro SemiBold"/>
              <a:cs typeface="Source Sans Pro SemiBold"/>
              <a:sym typeface="Source Sans Pro SemiBold"/>
            </a:endParaRPr>
          </a:p>
          <a:p>
            <a:pPr marL="0" marR="50800" lvl="0" indent="0" algn="l" rtl="0">
              <a:lnSpc>
                <a:spcPct val="108000"/>
              </a:lnSpc>
              <a:spcBef>
                <a:spcPts val="1000"/>
              </a:spcBef>
              <a:spcAft>
                <a:spcPts val="0"/>
              </a:spcAft>
              <a:buClr>
                <a:srgbClr val="000000"/>
              </a:buClr>
              <a:buSzPts val="1400"/>
              <a:buFont typeface="Arial"/>
              <a:buNone/>
            </a:pPr>
            <a:r>
              <a:rPr lang="en" sz="1400" b="0" i="0" u="none" strike="noStrike" cap="none">
                <a:solidFill>
                  <a:schemeClr val="dk2"/>
                </a:solidFill>
                <a:highlight>
                  <a:srgbClr val="FFFFFF"/>
                </a:highlight>
                <a:latin typeface="Source Sans Pro SemiBold"/>
                <a:ea typeface="Source Sans Pro SemiBold"/>
                <a:cs typeface="Source Sans Pro SemiBold"/>
                <a:sym typeface="Source Sans Pro SemiBold"/>
              </a:rPr>
              <a:t>[6]     Anway Mukherjee, Ryan Gerdes and Tam Chantem,"Trusted Verification of Over-the-Air(OTA) Secure Software Updates on COTS Embedded System", 25 February 2021.</a:t>
            </a:r>
            <a:endParaRPr sz="1400" b="0" i="0" u="none" strike="noStrike" cap="none">
              <a:solidFill>
                <a:schemeClr val="dk2"/>
              </a:solidFill>
              <a:highlight>
                <a:srgbClr val="FFFFFF"/>
              </a:highlight>
              <a:latin typeface="Source Sans Pro SemiBold"/>
              <a:ea typeface="Source Sans Pro SemiBold"/>
              <a:cs typeface="Source Sans Pro SemiBold"/>
              <a:sym typeface="Source Sans Pro SemiBold"/>
            </a:endParaRPr>
          </a:p>
          <a:p>
            <a:pPr marL="0" marR="50800" lvl="0" indent="0" algn="l" rtl="0">
              <a:lnSpc>
                <a:spcPct val="108000"/>
              </a:lnSpc>
              <a:spcBef>
                <a:spcPts val="1000"/>
              </a:spcBef>
              <a:spcAft>
                <a:spcPts val="0"/>
              </a:spcAft>
              <a:buClr>
                <a:srgbClr val="000000"/>
              </a:buClr>
              <a:buSzPts val="1400"/>
              <a:buFont typeface="Arial"/>
              <a:buNone/>
            </a:pPr>
            <a:r>
              <a:rPr lang="en" sz="1400" b="0" i="0" u="none" strike="noStrike" cap="none">
                <a:solidFill>
                  <a:schemeClr val="dk2"/>
                </a:solidFill>
                <a:highlight>
                  <a:srgbClr val="FFFFFF"/>
                </a:highlight>
                <a:latin typeface="Source Sans Pro SemiBold"/>
                <a:ea typeface="Source Sans Pro SemiBold"/>
                <a:cs typeface="Source Sans Pro SemiBold"/>
                <a:sym typeface="Source Sans Pro SemiBold"/>
              </a:rPr>
              <a:t>[7]     Muzaffar Khurram, Hemanth kumar, Adi Chandak, Varun Sarwade, Nitu Arora, Tony Quach,"Enhancing connected car adoption: Security and over the air update framework", IEEE 3rd World Forum on Internet Of things(WF-IOT), December 2016.</a:t>
            </a:r>
            <a:endParaRPr sz="1400" b="0" i="0" u="none" strike="noStrike" cap="none">
              <a:solidFill>
                <a:schemeClr val="dk2"/>
              </a:solidFill>
              <a:highlight>
                <a:srgbClr val="FFFFFF"/>
              </a:highlight>
              <a:latin typeface="Source Sans Pro SemiBold"/>
              <a:ea typeface="Source Sans Pro SemiBold"/>
              <a:cs typeface="Source Sans Pro SemiBold"/>
              <a:sym typeface="Source Sans Pro SemiBold"/>
            </a:endParaRPr>
          </a:p>
          <a:p>
            <a:pPr marL="0" marR="50800" lvl="0" indent="0" algn="l" rtl="0">
              <a:lnSpc>
                <a:spcPct val="108000"/>
              </a:lnSpc>
              <a:spcBef>
                <a:spcPts val="1000"/>
              </a:spcBef>
              <a:spcAft>
                <a:spcPts val="0"/>
              </a:spcAft>
              <a:buClr>
                <a:srgbClr val="000000"/>
              </a:buClr>
              <a:buSzPts val="1400"/>
              <a:buFont typeface="Arial"/>
              <a:buNone/>
            </a:pPr>
            <a:r>
              <a:rPr lang="en" sz="1400" b="0" i="0" u="none" strike="noStrike" cap="none">
                <a:solidFill>
                  <a:schemeClr val="dk2"/>
                </a:solidFill>
                <a:highlight>
                  <a:srgbClr val="FFFFFF"/>
                </a:highlight>
                <a:latin typeface="Source Sans Pro SemiBold"/>
                <a:ea typeface="Source Sans Pro SemiBold"/>
                <a:cs typeface="Source Sans Pro SemiBold"/>
                <a:sym typeface="Source Sans Pro SemiBold"/>
              </a:rPr>
              <a:t>[8]     </a:t>
            </a:r>
            <a:r>
              <a:rPr lang="en" sz="1400" b="0" i="0" u="none" strike="noStrike" cap="none">
                <a:solidFill>
                  <a:schemeClr val="dk2"/>
                </a:solidFill>
                <a:latin typeface="Source Sans Pro SemiBold"/>
                <a:ea typeface="Source Sans Pro SemiBold"/>
                <a:cs typeface="Source Sans Pro SemiBold"/>
                <a:sym typeface="Source Sans Pro SemiBold"/>
              </a:rPr>
              <a:t>RizkyRiyaldhi, Rojali, Aditya Kurniawan, “</a:t>
            </a:r>
            <a:r>
              <a:rPr lang="en" sz="1400" b="0" i="0" u="none" strike="noStrike" cap="none">
                <a:solidFill>
                  <a:schemeClr val="dk2"/>
                </a:solidFill>
                <a:uFill>
                  <a:noFill/>
                </a:uFill>
                <a:latin typeface="Source Sans Pro SemiBold"/>
                <a:ea typeface="Source Sans Pro SemiBold"/>
                <a:cs typeface="Source Sans Pro SemiBold"/>
                <a:sym typeface="Source Sans Pro SemiBold"/>
                <a:hlinkClick r:id="rId4">
                  <a:extLst>
                    <a:ext uri="{A12FA001-AC4F-418D-AE19-62706E023703}">
                      <ahyp:hlinkClr xmlns:ahyp="http://schemas.microsoft.com/office/drawing/2018/hyperlinkcolor" val="tx"/>
                    </a:ext>
                  </a:extLst>
                </a:hlinkClick>
              </a:rPr>
              <a:t>Improvement of Advanced Encryption Standard Algorithm With Shift Row and S.Box Modification Mapping in Mix Column</a:t>
            </a:r>
            <a:r>
              <a:rPr lang="en" sz="1400" b="0" i="0" u="none" strike="noStrike" cap="none">
                <a:solidFill>
                  <a:schemeClr val="dk2"/>
                </a:solidFill>
                <a:latin typeface="Source Sans Pro SemiBold"/>
                <a:ea typeface="Source Sans Pro SemiBold"/>
                <a:cs typeface="Source Sans Pro SemiBold"/>
                <a:sym typeface="Source Sans Pro SemiBold"/>
              </a:rPr>
              <a:t>”,Bina Nusantara Univesity, 13 October 2017.</a:t>
            </a:r>
            <a:endParaRPr sz="1400" b="0" i="0" u="none" strike="noStrike" cap="none">
              <a:solidFill>
                <a:schemeClr val="dk2"/>
              </a:solidFill>
              <a:highlight>
                <a:srgbClr val="FFFFFF"/>
              </a:highlight>
              <a:latin typeface="Source Sans Pro SemiBold"/>
              <a:ea typeface="Source Sans Pro SemiBold"/>
              <a:cs typeface="Source Sans Pro SemiBold"/>
              <a:sym typeface="Source Sans Pro SemiBold"/>
            </a:endParaRPr>
          </a:p>
          <a:p>
            <a:pPr marL="0" marR="50800" lvl="0" indent="0" algn="l" rtl="0">
              <a:lnSpc>
                <a:spcPct val="108000"/>
              </a:lnSpc>
              <a:spcBef>
                <a:spcPts val="1000"/>
              </a:spcBef>
              <a:spcAft>
                <a:spcPts val="0"/>
              </a:spcAft>
              <a:buClr>
                <a:srgbClr val="000000"/>
              </a:buClr>
              <a:buSzPts val="1400"/>
              <a:buFont typeface="Arial"/>
              <a:buNone/>
            </a:pPr>
            <a:endParaRPr sz="1400" b="0" i="0" u="none" strike="noStrike" cap="none">
              <a:solidFill>
                <a:schemeClr val="dk2"/>
              </a:solidFill>
              <a:highlight>
                <a:srgbClr val="FFFFFF"/>
              </a:highlight>
              <a:latin typeface="Source Sans Pro SemiBold"/>
              <a:ea typeface="Source Sans Pro SemiBold"/>
              <a:cs typeface="Source Sans Pro SemiBold"/>
              <a:sym typeface="Source Sans Pro SemiBold"/>
            </a:endParaRPr>
          </a:p>
          <a:p>
            <a:pPr marL="0" marR="44450" lvl="0" indent="0" algn="just" rtl="0">
              <a:lnSpc>
                <a:spcPct val="108750"/>
              </a:lnSpc>
              <a:spcBef>
                <a:spcPts val="1000"/>
              </a:spcBef>
              <a:spcAft>
                <a:spcPts val="1000"/>
              </a:spcAft>
              <a:buClr>
                <a:srgbClr val="000000"/>
              </a:buClr>
              <a:buSzPts val="1400"/>
              <a:buFont typeface="Arial"/>
              <a:buNone/>
            </a:pPr>
            <a:endParaRPr sz="1400" b="0" i="0" u="none" strike="noStrike" cap="none">
              <a:solidFill>
                <a:schemeClr val="dk2"/>
              </a:solidFill>
              <a:latin typeface="Source Sans Pro SemiBold"/>
              <a:ea typeface="Source Sans Pro SemiBold"/>
              <a:cs typeface="Source Sans Pro SemiBold"/>
              <a:sym typeface="Source Sans Pro SemiBold"/>
            </a:endParaRPr>
          </a:p>
        </p:txBody>
      </p:sp>
      <p:sp>
        <p:nvSpPr>
          <p:cNvPr id="410" name="Google Shape;410;p47"/>
          <p:cNvSpPr txBox="1">
            <a:spLocks noGrp="1"/>
          </p:cNvSpPr>
          <p:nvPr>
            <p:ph type="sldNum" idx="12"/>
          </p:nvPr>
        </p:nvSpPr>
        <p:spPr>
          <a:xfrm>
            <a:off x="8514599" y="4652934"/>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15"/>
          <p:cNvSpPr txBox="1"/>
          <p:nvPr/>
        </p:nvSpPr>
        <p:spPr>
          <a:xfrm>
            <a:off x="1425750" y="257475"/>
            <a:ext cx="62925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accent1"/>
                </a:solidFill>
                <a:latin typeface="Source Sans Pro Black"/>
                <a:ea typeface="Source Sans Pro Black"/>
                <a:cs typeface="Source Sans Pro Black"/>
                <a:sym typeface="Source Sans Pro Black"/>
              </a:rPr>
              <a:t>PROBLEM STATEMENT</a:t>
            </a:r>
            <a:endParaRPr sz="3000" b="0" i="0" u="none" strike="noStrike" cap="none">
              <a:solidFill>
                <a:schemeClr val="accent1"/>
              </a:solidFill>
              <a:latin typeface="Source Sans Pro Black"/>
              <a:ea typeface="Source Sans Pro Black"/>
              <a:cs typeface="Source Sans Pro Black"/>
              <a:sym typeface="Source Sans Pro Black"/>
            </a:endParaRPr>
          </a:p>
        </p:txBody>
      </p:sp>
      <p:sp>
        <p:nvSpPr>
          <p:cNvPr id="86" name="Google Shape;86;p15"/>
          <p:cNvSpPr txBox="1">
            <a:spLocks noGrp="1"/>
          </p:cNvSpPr>
          <p:nvPr>
            <p:ph type="sldNum" idx="12"/>
          </p:nvPr>
        </p:nvSpPr>
        <p:spPr>
          <a:xfrm>
            <a:off x="8514599" y="4652934"/>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87" name="Google Shape;87;p15"/>
          <p:cNvSpPr txBox="1"/>
          <p:nvPr/>
        </p:nvSpPr>
        <p:spPr>
          <a:xfrm>
            <a:off x="520550" y="1053500"/>
            <a:ext cx="7956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Karla"/>
              <a:ea typeface="Karla"/>
              <a:cs typeface="Karla"/>
              <a:sym typeface="Karla"/>
            </a:endParaRPr>
          </a:p>
        </p:txBody>
      </p:sp>
      <p:sp>
        <p:nvSpPr>
          <p:cNvPr id="88" name="Google Shape;88;p15"/>
          <p:cNvSpPr txBox="1"/>
          <p:nvPr/>
        </p:nvSpPr>
        <p:spPr>
          <a:xfrm>
            <a:off x="457500" y="968725"/>
            <a:ext cx="8229000" cy="1864500"/>
          </a:xfrm>
          <a:prstGeom prst="rect">
            <a:avLst/>
          </a:prstGeom>
          <a:noFill/>
          <a:ln>
            <a:noFill/>
          </a:ln>
        </p:spPr>
        <p:txBody>
          <a:bodyPr spcFirstLastPara="1" wrap="square" lIns="91425" tIns="91425" rIns="91425" bIns="91425" anchor="t" anchorCtr="0">
            <a:spAutoFit/>
          </a:bodyPr>
          <a:lstStyle/>
          <a:p>
            <a:pPr marL="457200" marR="0" lvl="0" indent="-342900" algn="just" rtl="0">
              <a:lnSpc>
                <a:spcPct val="115000"/>
              </a:lnSpc>
              <a:spcBef>
                <a:spcPts val="1000"/>
              </a:spcBef>
              <a:spcAft>
                <a:spcPts val="0"/>
              </a:spcAft>
              <a:buClr>
                <a:srgbClr val="000000"/>
              </a:buClr>
              <a:buSzPts val="1800"/>
              <a:buFont typeface="Raleway"/>
              <a:buChar char="➢"/>
            </a:pPr>
            <a:r>
              <a:rPr lang="en" sz="1800" b="0" i="0" u="none" strike="noStrike" cap="none">
                <a:solidFill>
                  <a:srgbClr val="000000"/>
                </a:solidFill>
                <a:latin typeface="Source Sans Pro SemiBold"/>
                <a:ea typeface="Source Sans Pro SemiBold"/>
                <a:cs typeface="Source Sans Pro SemiBold"/>
                <a:sym typeface="Source Sans Pro SemiBold"/>
              </a:rPr>
              <a:t>The overall objective of this project is to provide enhanced features and updated security mechanisms in smart vehicles, because </a:t>
            </a:r>
            <a:r>
              <a:rPr lang="en" sz="1350" b="0" i="0" u="none" strike="noStrike" cap="none">
                <a:solidFill>
                  <a:srgbClr val="000000"/>
                </a:solidFill>
                <a:highlight>
                  <a:srgbClr val="FFFFFF"/>
                </a:highlight>
                <a:latin typeface="Source Sans Pro SemiBold"/>
                <a:ea typeface="Source Sans Pro SemiBold"/>
                <a:cs typeface="Source Sans Pro SemiBold"/>
                <a:sym typeface="Source Sans Pro SemiBold"/>
              </a:rPr>
              <a:t> </a:t>
            </a:r>
            <a:r>
              <a:rPr lang="en" sz="1800" b="0" i="0" u="none" strike="noStrike" cap="none">
                <a:solidFill>
                  <a:srgbClr val="000000"/>
                </a:solidFill>
                <a:highlight>
                  <a:srgbClr val="FFFFFF"/>
                </a:highlight>
                <a:latin typeface="Source Sans Pro SemiBold"/>
                <a:ea typeface="Source Sans Pro SemiBold"/>
                <a:cs typeface="Source Sans Pro SemiBold"/>
                <a:sym typeface="Source Sans Pro SemiBold"/>
              </a:rPr>
              <a:t>software updates are an integral part of the overall user experience as they contain important feature enhancements and crucial security patches.</a:t>
            </a:r>
            <a:endParaRPr sz="1800" b="0" i="0" u="none" strike="noStrike" cap="none">
              <a:solidFill>
                <a:srgbClr val="000000"/>
              </a:solidFill>
              <a:latin typeface="Source Sans Pro SemiBold"/>
              <a:ea typeface="Source Sans Pro SemiBold"/>
              <a:cs typeface="Source Sans Pro SemiBold"/>
              <a:sym typeface="Source Sans Pro SemiBold"/>
            </a:endParaRPr>
          </a:p>
          <a:p>
            <a:pPr marL="457200" marR="0" lvl="0" indent="0" algn="just" rtl="0">
              <a:lnSpc>
                <a:spcPct val="115000"/>
              </a:lnSpc>
              <a:spcBef>
                <a:spcPts val="1000"/>
              </a:spcBef>
              <a:spcAft>
                <a:spcPts val="1000"/>
              </a:spcAft>
              <a:buClr>
                <a:srgbClr val="000000"/>
              </a:buClr>
              <a:buSzPts val="1800"/>
              <a:buFont typeface="Arial"/>
              <a:buNone/>
            </a:pPr>
            <a:endParaRPr sz="1800" b="0" i="0" u="none" strike="noStrike" cap="none">
              <a:solidFill>
                <a:srgbClr val="000000"/>
              </a:solidFill>
              <a:latin typeface="Source Sans Pro SemiBold"/>
              <a:ea typeface="Source Sans Pro SemiBold"/>
              <a:cs typeface="Source Sans Pro SemiBold"/>
              <a:sym typeface="Source Sans Pro SemiBold"/>
            </a:endParaRPr>
          </a:p>
        </p:txBody>
      </p:sp>
      <p:pic>
        <p:nvPicPr>
          <p:cNvPr id="89" name="Google Shape;89;p15"/>
          <p:cNvPicPr preferRelativeResize="0"/>
          <p:nvPr/>
        </p:nvPicPr>
        <p:blipFill rotWithShape="1">
          <a:blip r:embed="rId3">
            <a:alphaModFix/>
          </a:blip>
          <a:srcRect l="3809" t="6784" b="12158"/>
          <a:stretch/>
        </p:blipFill>
        <p:spPr>
          <a:xfrm>
            <a:off x="1788399" y="2485625"/>
            <a:ext cx="5567202" cy="216730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4"/>
        <p:cNvGrpSpPr/>
        <p:nvPr/>
      </p:nvGrpSpPr>
      <p:grpSpPr>
        <a:xfrm>
          <a:off x="0" y="0"/>
          <a:ext cx="0" cy="0"/>
          <a:chOff x="0" y="0"/>
          <a:chExt cx="0" cy="0"/>
        </a:xfrm>
      </p:grpSpPr>
      <p:sp>
        <p:nvSpPr>
          <p:cNvPr id="415" name="Google Shape;415;p48"/>
          <p:cNvSpPr txBox="1"/>
          <p:nvPr/>
        </p:nvSpPr>
        <p:spPr>
          <a:xfrm>
            <a:off x="1609800" y="2121600"/>
            <a:ext cx="59244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accent1"/>
                </a:solidFill>
                <a:latin typeface="Source Sans Pro Black"/>
                <a:ea typeface="Source Sans Pro Black"/>
                <a:cs typeface="Source Sans Pro Black"/>
                <a:sym typeface="Source Sans Pro Black"/>
              </a:rPr>
              <a:t>THANK YOU!!</a:t>
            </a:r>
            <a:endParaRPr sz="3000" b="0" i="0" u="none" strike="noStrike" cap="none">
              <a:solidFill>
                <a:schemeClr val="accent1"/>
              </a:solidFill>
              <a:latin typeface="Source Sans Pro Black"/>
              <a:ea typeface="Source Sans Pro Black"/>
              <a:cs typeface="Source Sans Pro Black"/>
              <a:sym typeface="Source Sans Pro Black"/>
            </a:endParaRPr>
          </a:p>
        </p:txBody>
      </p:sp>
      <p:sp>
        <p:nvSpPr>
          <p:cNvPr id="416" name="Google Shape;416;p48"/>
          <p:cNvSpPr txBox="1">
            <a:spLocks noGrp="1"/>
          </p:cNvSpPr>
          <p:nvPr>
            <p:ph type="sldNum" idx="12"/>
          </p:nvPr>
        </p:nvSpPr>
        <p:spPr>
          <a:xfrm>
            <a:off x="8514599" y="4652934"/>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
        <p:cNvGrpSpPr/>
        <p:nvPr/>
      </p:nvGrpSpPr>
      <p:grpSpPr>
        <a:xfrm>
          <a:off x="0" y="0"/>
          <a:ext cx="0" cy="0"/>
          <a:chOff x="0" y="0"/>
          <a:chExt cx="0" cy="0"/>
        </a:xfrm>
      </p:grpSpPr>
      <p:sp>
        <p:nvSpPr>
          <p:cNvPr id="94" name="Google Shape;94;p16"/>
          <p:cNvSpPr txBox="1"/>
          <p:nvPr/>
        </p:nvSpPr>
        <p:spPr>
          <a:xfrm>
            <a:off x="1425750" y="203875"/>
            <a:ext cx="62925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accent1"/>
                </a:solidFill>
                <a:latin typeface="Source Sans Pro Black"/>
                <a:ea typeface="Source Sans Pro Black"/>
                <a:cs typeface="Source Sans Pro Black"/>
                <a:sym typeface="Source Sans Pro Black"/>
              </a:rPr>
              <a:t>SCOPE AND MOTIVATION</a:t>
            </a:r>
            <a:endParaRPr sz="3000" b="0" i="0" u="none" strike="noStrike" cap="none">
              <a:solidFill>
                <a:schemeClr val="accent1"/>
              </a:solidFill>
              <a:latin typeface="Source Sans Pro Black"/>
              <a:ea typeface="Source Sans Pro Black"/>
              <a:cs typeface="Source Sans Pro Black"/>
              <a:sym typeface="Source Sans Pro Black"/>
            </a:endParaRPr>
          </a:p>
        </p:txBody>
      </p:sp>
      <p:sp>
        <p:nvSpPr>
          <p:cNvPr id="95" name="Google Shape;95;p16"/>
          <p:cNvSpPr txBox="1"/>
          <p:nvPr/>
        </p:nvSpPr>
        <p:spPr>
          <a:xfrm>
            <a:off x="1093000" y="1050125"/>
            <a:ext cx="7458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Karla"/>
              <a:ea typeface="Karla"/>
              <a:cs typeface="Karla"/>
              <a:sym typeface="Karla"/>
            </a:endParaRPr>
          </a:p>
        </p:txBody>
      </p:sp>
      <p:sp>
        <p:nvSpPr>
          <p:cNvPr id="96" name="Google Shape;96;p16"/>
          <p:cNvSpPr txBox="1"/>
          <p:nvPr/>
        </p:nvSpPr>
        <p:spPr>
          <a:xfrm>
            <a:off x="919625" y="1263225"/>
            <a:ext cx="5071500" cy="28938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1000"/>
              </a:spcBef>
              <a:spcAft>
                <a:spcPts val="0"/>
              </a:spcAft>
              <a:buClr>
                <a:srgbClr val="000000"/>
              </a:buClr>
              <a:buSzPts val="1800"/>
              <a:buFont typeface="Source Sans Pro SemiBold"/>
              <a:buChar char="➢"/>
            </a:pPr>
            <a:r>
              <a:rPr lang="en" sz="1800" b="0" i="0" u="none" strike="noStrike" cap="none">
                <a:solidFill>
                  <a:srgbClr val="000000"/>
                </a:solidFill>
                <a:latin typeface="Source Sans Pro SemiBold"/>
                <a:ea typeface="Source Sans Pro SemiBold"/>
                <a:cs typeface="Source Sans Pro SemiBold"/>
                <a:sym typeface="Source Sans Pro SemiBold"/>
              </a:rPr>
              <a:t>Avoids physical recalls</a:t>
            </a:r>
            <a:endParaRPr sz="1800" b="0" i="0" u="none" strike="noStrike" cap="none">
              <a:solidFill>
                <a:srgbClr val="000000"/>
              </a:solidFill>
              <a:latin typeface="Source Sans Pro SemiBold"/>
              <a:ea typeface="Source Sans Pro SemiBold"/>
              <a:cs typeface="Source Sans Pro SemiBold"/>
              <a:sym typeface="Source Sans Pro SemiBold"/>
            </a:endParaRPr>
          </a:p>
          <a:p>
            <a:pPr marL="457200" marR="0" lvl="0" indent="-342900" algn="l" rtl="0">
              <a:lnSpc>
                <a:spcPct val="100000"/>
              </a:lnSpc>
              <a:spcBef>
                <a:spcPts val="1000"/>
              </a:spcBef>
              <a:spcAft>
                <a:spcPts val="0"/>
              </a:spcAft>
              <a:buClr>
                <a:srgbClr val="000000"/>
              </a:buClr>
              <a:buSzPts val="1800"/>
              <a:buFont typeface="Source Sans Pro SemiBold"/>
              <a:buChar char="➢"/>
            </a:pPr>
            <a:r>
              <a:rPr lang="en" sz="1800" b="0" i="0" u="none" strike="noStrike" cap="none">
                <a:solidFill>
                  <a:srgbClr val="000000"/>
                </a:solidFill>
                <a:latin typeface="Source Sans Pro SemiBold"/>
                <a:ea typeface="Source Sans Pro SemiBold"/>
                <a:cs typeface="Source Sans Pro SemiBold"/>
                <a:sym typeface="Source Sans Pro SemiBold"/>
              </a:rPr>
              <a:t>Convenient and economically feasible</a:t>
            </a:r>
            <a:endParaRPr sz="1800" b="0" i="0" u="none" strike="noStrike" cap="none">
              <a:solidFill>
                <a:srgbClr val="000000"/>
              </a:solidFill>
              <a:latin typeface="Source Sans Pro SemiBold"/>
              <a:ea typeface="Source Sans Pro SemiBold"/>
              <a:cs typeface="Source Sans Pro SemiBold"/>
              <a:sym typeface="Source Sans Pro SemiBold"/>
            </a:endParaRPr>
          </a:p>
          <a:p>
            <a:pPr marL="457200" marR="0" lvl="0" indent="-342900" algn="l" rtl="0">
              <a:lnSpc>
                <a:spcPct val="100000"/>
              </a:lnSpc>
              <a:spcBef>
                <a:spcPts val="1000"/>
              </a:spcBef>
              <a:spcAft>
                <a:spcPts val="0"/>
              </a:spcAft>
              <a:buClr>
                <a:srgbClr val="000000"/>
              </a:buClr>
              <a:buSzPts val="1800"/>
              <a:buFont typeface="Source Sans Pro SemiBold"/>
              <a:buChar char="➢"/>
            </a:pPr>
            <a:r>
              <a:rPr lang="en" sz="1800" b="0" i="0" u="none" strike="noStrike" cap="none">
                <a:solidFill>
                  <a:srgbClr val="000000"/>
                </a:solidFill>
                <a:latin typeface="Source Sans Pro SemiBold"/>
                <a:ea typeface="Source Sans Pro SemiBold"/>
                <a:cs typeface="Source Sans Pro SemiBold"/>
                <a:sym typeface="Source Sans Pro SemiBold"/>
              </a:rPr>
              <a:t>Lesser time</a:t>
            </a:r>
            <a:endParaRPr sz="1800" b="0" i="0" u="none" strike="noStrike" cap="none">
              <a:solidFill>
                <a:srgbClr val="000000"/>
              </a:solidFill>
              <a:latin typeface="Source Sans Pro SemiBold"/>
              <a:ea typeface="Source Sans Pro SemiBold"/>
              <a:cs typeface="Source Sans Pro SemiBold"/>
              <a:sym typeface="Source Sans Pro SemiBold"/>
            </a:endParaRPr>
          </a:p>
          <a:p>
            <a:pPr marL="457200" marR="0" lvl="0" indent="-342900" algn="l" rtl="0">
              <a:lnSpc>
                <a:spcPct val="100000"/>
              </a:lnSpc>
              <a:spcBef>
                <a:spcPts val="1000"/>
              </a:spcBef>
              <a:spcAft>
                <a:spcPts val="0"/>
              </a:spcAft>
              <a:buClr>
                <a:srgbClr val="000000"/>
              </a:buClr>
              <a:buSzPts val="1800"/>
              <a:buFont typeface="Source Sans Pro SemiBold"/>
              <a:buChar char="➢"/>
            </a:pPr>
            <a:r>
              <a:rPr lang="en" sz="1800" b="0" i="0" u="none" strike="noStrike" cap="none">
                <a:solidFill>
                  <a:srgbClr val="000000"/>
                </a:solidFill>
                <a:latin typeface="Source Sans Pro SemiBold"/>
                <a:ea typeface="Source Sans Pro SemiBold"/>
                <a:cs typeface="Source Sans Pro SemiBold"/>
                <a:sym typeface="Source Sans Pro SemiBold"/>
              </a:rPr>
              <a:t>Improved safety</a:t>
            </a:r>
            <a:endParaRPr sz="1800" b="0" i="0" u="none" strike="noStrike" cap="none">
              <a:solidFill>
                <a:srgbClr val="000000"/>
              </a:solidFill>
              <a:latin typeface="Source Sans Pro SemiBold"/>
              <a:ea typeface="Source Sans Pro SemiBold"/>
              <a:cs typeface="Source Sans Pro SemiBold"/>
              <a:sym typeface="Source Sans Pro SemiBold"/>
            </a:endParaRPr>
          </a:p>
          <a:p>
            <a:pPr marL="457200" marR="0" lvl="0" indent="-342900" algn="l" rtl="0">
              <a:lnSpc>
                <a:spcPct val="100000"/>
              </a:lnSpc>
              <a:spcBef>
                <a:spcPts val="1000"/>
              </a:spcBef>
              <a:spcAft>
                <a:spcPts val="0"/>
              </a:spcAft>
              <a:buClr>
                <a:srgbClr val="000000"/>
              </a:buClr>
              <a:buSzPts val="1800"/>
              <a:buFont typeface="Source Sans Pro SemiBold"/>
              <a:buChar char="➢"/>
            </a:pPr>
            <a:r>
              <a:rPr lang="en" sz="1800" b="0" i="0" u="none" strike="noStrike" cap="none">
                <a:solidFill>
                  <a:srgbClr val="000000"/>
                </a:solidFill>
                <a:latin typeface="Source Sans Pro SemiBold"/>
                <a:ea typeface="Source Sans Pro SemiBold"/>
                <a:cs typeface="Source Sans Pro SemiBold"/>
                <a:sym typeface="Source Sans Pro SemiBold"/>
              </a:rPr>
              <a:t>Lower cost</a:t>
            </a:r>
            <a:endParaRPr sz="1800" b="0" i="0" u="none" strike="noStrike" cap="none">
              <a:solidFill>
                <a:srgbClr val="000000"/>
              </a:solidFill>
              <a:latin typeface="Source Sans Pro SemiBold"/>
              <a:ea typeface="Source Sans Pro SemiBold"/>
              <a:cs typeface="Source Sans Pro SemiBold"/>
              <a:sym typeface="Source Sans Pro SemiBold"/>
            </a:endParaRPr>
          </a:p>
          <a:p>
            <a:pPr marL="457200" marR="0" lvl="0" indent="-342900" algn="l" rtl="0">
              <a:lnSpc>
                <a:spcPct val="100000"/>
              </a:lnSpc>
              <a:spcBef>
                <a:spcPts val="1000"/>
              </a:spcBef>
              <a:spcAft>
                <a:spcPts val="0"/>
              </a:spcAft>
              <a:buClr>
                <a:srgbClr val="000000"/>
              </a:buClr>
              <a:buSzPts val="1800"/>
              <a:buFont typeface="Source Sans Pro SemiBold"/>
              <a:buChar char="➢"/>
            </a:pPr>
            <a:r>
              <a:rPr lang="en" sz="1800" b="0" i="0" u="none" strike="noStrike" cap="none">
                <a:solidFill>
                  <a:srgbClr val="000000"/>
                </a:solidFill>
                <a:latin typeface="Source Sans Pro SemiBold"/>
                <a:ea typeface="Source Sans Pro SemiBold"/>
                <a:cs typeface="Source Sans Pro SemiBold"/>
                <a:sym typeface="Source Sans Pro SemiBold"/>
              </a:rPr>
              <a:t>Increased value</a:t>
            </a:r>
            <a:endParaRPr sz="1800" b="0" i="0" u="none" strike="noStrike" cap="none">
              <a:solidFill>
                <a:srgbClr val="000000"/>
              </a:solidFill>
              <a:latin typeface="Source Sans Pro SemiBold"/>
              <a:ea typeface="Source Sans Pro SemiBold"/>
              <a:cs typeface="Source Sans Pro SemiBold"/>
              <a:sym typeface="Source Sans Pro SemiBold"/>
            </a:endParaRPr>
          </a:p>
          <a:p>
            <a:pPr marL="457200" marR="0" lvl="0" indent="0" algn="l" rtl="0">
              <a:lnSpc>
                <a:spcPct val="100000"/>
              </a:lnSpc>
              <a:spcBef>
                <a:spcPts val="1000"/>
              </a:spcBef>
              <a:spcAft>
                <a:spcPts val="0"/>
              </a:spcAft>
              <a:buClr>
                <a:srgbClr val="000000"/>
              </a:buClr>
              <a:buSzPts val="1800"/>
              <a:buFont typeface="Arial"/>
              <a:buNone/>
            </a:pPr>
            <a:endParaRPr sz="1800" b="0" i="0" u="none" strike="noStrike" cap="none">
              <a:solidFill>
                <a:srgbClr val="000000"/>
              </a:solidFill>
              <a:latin typeface="Source Sans Pro SemiBold"/>
              <a:ea typeface="Source Sans Pro SemiBold"/>
              <a:cs typeface="Source Sans Pro SemiBold"/>
              <a:sym typeface="Source Sans Pro SemiBold"/>
            </a:endParaRPr>
          </a:p>
        </p:txBody>
      </p:sp>
      <p:sp>
        <p:nvSpPr>
          <p:cNvPr id="97" name="Google Shape;97;p16"/>
          <p:cNvSpPr txBox="1">
            <a:spLocks noGrp="1"/>
          </p:cNvSpPr>
          <p:nvPr>
            <p:ph type="sldNum" idx="12"/>
          </p:nvPr>
        </p:nvSpPr>
        <p:spPr>
          <a:xfrm>
            <a:off x="8514599" y="4652934"/>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98" name="Google Shape;98;p16"/>
          <p:cNvPicPr preferRelativeResize="0"/>
          <p:nvPr/>
        </p:nvPicPr>
        <p:blipFill rotWithShape="1">
          <a:blip r:embed="rId3">
            <a:alphaModFix/>
          </a:blip>
          <a:srcRect t="22607" b="23332"/>
          <a:stretch/>
        </p:blipFill>
        <p:spPr>
          <a:xfrm>
            <a:off x="6109300" y="1859888"/>
            <a:ext cx="2633475" cy="1423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sp>
        <p:nvSpPr>
          <p:cNvPr id="103" name="Google Shape;103;p17"/>
          <p:cNvSpPr txBox="1"/>
          <p:nvPr/>
        </p:nvSpPr>
        <p:spPr>
          <a:xfrm>
            <a:off x="1120800" y="183525"/>
            <a:ext cx="69024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accent1"/>
                </a:solidFill>
                <a:latin typeface="Source Sans Pro Black"/>
                <a:ea typeface="Source Sans Pro Black"/>
                <a:cs typeface="Source Sans Pro Black"/>
                <a:sym typeface="Source Sans Pro Black"/>
              </a:rPr>
              <a:t>DEMAND FOR OTA</a:t>
            </a:r>
            <a:endParaRPr sz="3000" b="0" i="0" u="none" strike="noStrike" cap="none">
              <a:solidFill>
                <a:schemeClr val="accent1"/>
              </a:solidFill>
              <a:latin typeface="Source Sans Pro Black"/>
              <a:ea typeface="Source Sans Pro Black"/>
              <a:cs typeface="Source Sans Pro Black"/>
              <a:sym typeface="Source Sans Pro Black"/>
            </a:endParaRPr>
          </a:p>
        </p:txBody>
      </p:sp>
      <p:sp>
        <p:nvSpPr>
          <p:cNvPr id="104" name="Google Shape;104;p17"/>
          <p:cNvSpPr txBox="1"/>
          <p:nvPr/>
        </p:nvSpPr>
        <p:spPr>
          <a:xfrm>
            <a:off x="1093000" y="1050125"/>
            <a:ext cx="7458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Karla"/>
              <a:ea typeface="Karla"/>
              <a:cs typeface="Karla"/>
              <a:sym typeface="Karla"/>
            </a:endParaRPr>
          </a:p>
        </p:txBody>
      </p:sp>
      <p:pic>
        <p:nvPicPr>
          <p:cNvPr id="105" name="Google Shape;105;p17"/>
          <p:cNvPicPr preferRelativeResize="0"/>
          <p:nvPr/>
        </p:nvPicPr>
        <p:blipFill rotWithShape="1">
          <a:blip r:embed="rId3">
            <a:alphaModFix/>
          </a:blip>
          <a:srcRect l="2420" t="6855" r="3025"/>
          <a:stretch/>
        </p:blipFill>
        <p:spPr>
          <a:xfrm>
            <a:off x="341675" y="1322825"/>
            <a:ext cx="3766425" cy="2769873"/>
          </a:xfrm>
          <a:prstGeom prst="rect">
            <a:avLst/>
          </a:prstGeom>
          <a:noFill/>
          <a:ln>
            <a:noFill/>
          </a:ln>
        </p:spPr>
      </p:pic>
      <p:pic>
        <p:nvPicPr>
          <p:cNvPr id="106" name="Google Shape;106;p17"/>
          <p:cNvPicPr preferRelativeResize="0"/>
          <p:nvPr/>
        </p:nvPicPr>
        <p:blipFill rotWithShape="1">
          <a:blip r:embed="rId4">
            <a:alphaModFix/>
          </a:blip>
          <a:srcRect l="1661" t="4571"/>
          <a:stretch/>
        </p:blipFill>
        <p:spPr>
          <a:xfrm>
            <a:off x="4673638" y="1329426"/>
            <a:ext cx="3766435" cy="2484650"/>
          </a:xfrm>
          <a:prstGeom prst="rect">
            <a:avLst/>
          </a:prstGeom>
          <a:noFill/>
          <a:ln>
            <a:noFill/>
          </a:ln>
        </p:spPr>
      </p:pic>
      <p:sp>
        <p:nvSpPr>
          <p:cNvPr id="107" name="Google Shape;107;p17"/>
          <p:cNvSpPr txBox="1">
            <a:spLocks noGrp="1"/>
          </p:cNvSpPr>
          <p:nvPr>
            <p:ph type="sldNum" idx="12"/>
          </p:nvPr>
        </p:nvSpPr>
        <p:spPr>
          <a:xfrm>
            <a:off x="8514599" y="4652934"/>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08" name="Google Shape;108;p17"/>
          <p:cNvSpPr txBox="1"/>
          <p:nvPr/>
        </p:nvSpPr>
        <p:spPr>
          <a:xfrm>
            <a:off x="815763" y="4007650"/>
            <a:ext cx="35898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Source Sans Pro SemiBold"/>
                <a:ea typeface="Source Sans Pro SemiBold"/>
                <a:cs typeface="Source Sans Pro SemiBold"/>
                <a:sym typeface="Source Sans Pro SemiBold"/>
              </a:rPr>
              <a:t>Comparison of the number of </a:t>
            </a:r>
            <a:r>
              <a:rPr lang="en" sz="1400" b="0" i="0" u="none" strike="noStrike" cap="none">
                <a:solidFill>
                  <a:schemeClr val="dk2"/>
                </a:solidFill>
                <a:latin typeface="Source Sans Pro SemiBold"/>
                <a:ea typeface="Source Sans Pro SemiBold"/>
                <a:cs typeface="Source Sans Pro SemiBold"/>
                <a:sym typeface="Source Sans Pro SemiBold"/>
              </a:rPr>
              <a:t>recall issues </a:t>
            </a:r>
            <a:r>
              <a:rPr lang="en" sz="1400" b="0" i="0" u="none" strike="noStrike" cap="none">
                <a:solidFill>
                  <a:srgbClr val="000000"/>
                </a:solidFill>
                <a:latin typeface="Source Sans Pro SemiBold"/>
                <a:ea typeface="Source Sans Pro SemiBold"/>
                <a:cs typeface="Source Sans Pro SemiBold"/>
                <a:sym typeface="Source Sans Pro SemiBold"/>
              </a:rPr>
              <a:t>with number of Vehicles recalled</a:t>
            </a:r>
            <a:endParaRPr sz="1400" b="0" i="0" u="none" strike="noStrike" cap="none">
              <a:solidFill>
                <a:srgbClr val="000000"/>
              </a:solidFill>
              <a:latin typeface="Source Sans Pro SemiBold"/>
              <a:ea typeface="Source Sans Pro SemiBold"/>
              <a:cs typeface="Source Sans Pro SemiBold"/>
              <a:sym typeface="Source Sans Pro SemiBold"/>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Source Sans Pro SemiBold"/>
                <a:ea typeface="Source Sans Pro SemiBold"/>
                <a:cs typeface="Source Sans Pro SemiBold"/>
                <a:sym typeface="Source Sans Pro SemiBold"/>
              </a:rPr>
              <a:t>(2006 to 2017)</a:t>
            </a:r>
            <a:endParaRPr sz="1400" b="0" i="0" u="none" strike="noStrike" cap="none">
              <a:solidFill>
                <a:srgbClr val="000000"/>
              </a:solidFill>
              <a:latin typeface="Source Sans Pro SemiBold"/>
              <a:ea typeface="Source Sans Pro SemiBold"/>
              <a:cs typeface="Source Sans Pro SemiBold"/>
              <a:sym typeface="Source Sans Pro SemiBold"/>
            </a:endParaRPr>
          </a:p>
        </p:txBody>
      </p:sp>
      <p:sp>
        <p:nvSpPr>
          <p:cNvPr id="109" name="Google Shape;109;p17"/>
          <p:cNvSpPr txBox="1"/>
          <p:nvPr/>
        </p:nvSpPr>
        <p:spPr>
          <a:xfrm>
            <a:off x="4981713" y="4007650"/>
            <a:ext cx="36432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Source Sans Pro SemiBold"/>
                <a:ea typeface="Source Sans Pro SemiBold"/>
                <a:cs typeface="Source Sans Pro SemiBold"/>
                <a:sym typeface="Source Sans Pro SemiBold"/>
              </a:rPr>
              <a:t>Adaptation of OTA process</a:t>
            </a:r>
            <a:r>
              <a:rPr lang="en" sz="1400" b="0" i="0" u="none" strike="noStrike" cap="none">
                <a:solidFill>
                  <a:srgbClr val="000000"/>
                </a:solidFill>
                <a:latin typeface="Source Sans Pro SemiBold"/>
                <a:ea typeface="Source Sans Pro SemiBold"/>
                <a:cs typeface="Source Sans Pro SemiBold"/>
                <a:sym typeface="Source Sans Pro SemiBold"/>
              </a:rPr>
              <a:t> for updating software in different vehicle entities and application in millions of vehicles  (2015–2022)</a:t>
            </a:r>
            <a:endParaRPr sz="1400" b="0" i="0" u="none" strike="noStrike" cap="none">
              <a:solidFill>
                <a:srgbClr val="000000"/>
              </a:solidFill>
              <a:latin typeface="Source Sans Pro SemiBold"/>
              <a:ea typeface="Source Sans Pro SemiBold"/>
              <a:cs typeface="Source Sans Pro SemiBold"/>
              <a:sym typeface="Source Sans Pro SemiBold"/>
            </a:endParaRPr>
          </a:p>
        </p:txBody>
      </p:sp>
      <p:sp>
        <p:nvSpPr>
          <p:cNvPr id="110" name="Google Shape;110;p17"/>
          <p:cNvSpPr txBox="1"/>
          <p:nvPr/>
        </p:nvSpPr>
        <p:spPr>
          <a:xfrm>
            <a:off x="1135850" y="707225"/>
            <a:ext cx="71151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accent2"/>
                </a:solidFill>
                <a:highlight>
                  <a:srgbClr val="FFFFFF"/>
                </a:highlight>
                <a:latin typeface="Source Sans Pro"/>
                <a:ea typeface="Source Sans Pro"/>
                <a:cs typeface="Source Sans Pro"/>
                <a:sym typeface="Source Sans Pro"/>
              </a:rPr>
              <a:t>Halder, S., Ghosal, A., &amp; Conti, M. (2020). Secure over-the-air software updates in connected vehicles: A survey. </a:t>
            </a:r>
            <a:r>
              <a:rPr lang="en" sz="1400" b="0" i="1" u="none" strike="noStrike" cap="none">
                <a:solidFill>
                  <a:schemeClr val="accent2"/>
                </a:solidFill>
                <a:highlight>
                  <a:srgbClr val="FFFFFF"/>
                </a:highlight>
                <a:latin typeface="Source Sans Pro"/>
                <a:ea typeface="Source Sans Pro"/>
                <a:cs typeface="Source Sans Pro"/>
                <a:sym typeface="Source Sans Pro"/>
              </a:rPr>
              <a:t>Computer Networks</a:t>
            </a:r>
            <a:r>
              <a:rPr lang="en" sz="1400" b="0" i="0" u="none" strike="noStrike" cap="none">
                <a:solidFill>
                  <a:schemeClr val="accent2"/>
                </a:solidFill>
                <a:highlight>
                  <a:srgbClr val="FFFFFF"/>
                </a:highlight>
                <a:latin typeface="Source Sans Pro"/>
                <a:ea typeface="Source Sans Pro"/>
                <a:cs typeface="Source Sans Pro"/>
                <a:sym typeface="Source Sans Pro"/>
              </a:rPr>
              <a:t>, </a:t>
            </a:r>
            <a:r>
              <a:rPr lang="en" sz="1400" b="0" i="1" u="none" strike="noStrike" cap="none">
                <a:solidFill>
                  <a:schemeClr val="accent2"/>
                </a:solidFill>
                <a:highlight>
                  <a:srgbClr val="FFFFFF"/>
                </a:highlight>
                <a:latin typeface="Source Sans Pro"/>
                <a:ea typeface="Source Sans Pro"/>
                <a:cs typeface="Source Sans Pro"/>
                <a:sym typeface="Source Sans Pro"/>
              </a:rPr>
              <a:t>178</a:t>
            </a:r>
            <a:r>
              <a:rPr lang="en" sz="1400" b="0" i="0" u="none" strike="noStrike" cap="none">
                <a:solidFill>
                  <a:schemeClr val="accent2"/>
                </a:solidFill>
                <a:highlight>
                  <a:srgbClr val="FFFFFF"/>
                </a:highlight>
                <a:latin typeface="Source Sans Pro"/>
                <a:ea typeface="Source Sans Pro"/>
                <a:cs typeface="Source Sans Pro"/>
                <a:sym typeface="Source Sans Pro"/>
              </a:rPr>
              <a:t>, 107343.</a:t>
            </a:r>
            <a:endParaRPr sz="1400" b="0" i="0" u="none" strike="noStrike" cap="none">
              <a:solidFill>
                <a:schemeClr val="accent2"/>
              </a:solidFill>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
        <p:cNvGrpSpPr/>
        <p:nvPr/>
      </p:nvGrpSpPr>
      <p:grpSpPr>
        <a:xfrm>
          <a:off x="0" y="0"/>
          <a:ext cx="0" cy="0"/>
          <a:chOff x="0" y="0"/>
          <a:chExt cx="0" cy="0"/>
        </a:xfrm>
      </p:grpSpPr>
      <p:sp>
        <p:nvSpPr>
          <p:cNvPr id="148" name="Google Shape;148;p22"/>
          <p:cNvSpPr txBox="1"/>
          <p:nvPr/>
        </p:nvSpPr>
        <p:spPr>
          <a:xfrm>
            <a:off x="1312950" y="46825"/>
            <a:ext cx="65181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accent1"/>
                </a:solidFill>
                <a:latin typeface="Source Sans Pro Black"/>
                <a:ea typeface="Source Sans Pro Black"/>
                <a:cs typeface="Source Sans Pro Black"/>
                <a:sym typeface="Source Sans Pro Black"/>
              </a:rPr>
              <a:t>METHODOLOGY</a:t>
            </a:r>
            <a:endParaRPr sz="3000" b="0" i="0" u="none" strike="noStrike" cap="none">
              <a:solidFill>
                <a:schemeClr val="accent1"/>
              </a:solidFill>
              <a:latin typeface="Source Sans Pro Black"/>
              <a:ea typeface="Source Sans Pro Black"/>
              <a:cs typeface="Source Sans Pro Black"/>
              <a:sym typeface="Source Sans Pro Black"/>
            </a:endParaRPr>
          </a:p>
        </p:txBody>
      </p:sp>
      <p:sp>
        <p:nvSpPr>
          <p:cNvPr id="149" name="Google Shape;149;p22"/>
          <p:cNvSpPr txBox="1">
            <a:spLocks noGrp="1"/>
          </p:cNvSpPr>
          <p:nvPr>
            <p:ph type="sldNum" idx="12"/>
          </p:nvPr>
        </p:nvSpPr>
        <p:spPr>
          <a:xfrm>
            <a:off x="8514599" y="4652934"/>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50" name="Google Shape;150;p22"/>
          <p:cNvPicPr preferRelativeResize="0"/>
          <p:nvPr/>
        </p:nvPicPr>
        <p:blipFill rotWithShape="1">
          <a:blip r:embed="rId3">
            <a:alphaModFix/>
          </a:blip>
          <a:srcRect r="-1317" b="24494"/>
          <a:stretch/>
        </p:blipFill>
        <p:spPr>
          <a:xfrm>
            <a:off x="1853026" y="693325"/>
            <a:ext cx="5437960" cy="42395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
        <p:cNvGrpSpPr/>
        <p:nvPr/>
      </p:nvGrpSpPr>
      <p:grpSpPr>
        <a:xfrm>
          <a:off x="0" y="0"/>
          <a:ext cx="0" cy="0"/>
          <a:chOff x="0" y="0"/>
          <a:chExt cx="0" cy="0"/>
        </a:xfrm>
      </p:grpSpPr>
      <p:sp>
        <p:nvSpPr>
          <p:cNvPr id="155" name="Google Shape;155;p23"/>
          <p:cNvSpPr txBox="1"/>
          <p:nvPr/>
        </p:nvSpPr>
        <p:spPr>
          <a:xfrm>
            <a:off x="1312950" y="107175"/>
            <a:ext cx="65181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accent1"/>
                </a:solidFill>
                <a:latin typeface="Source Sans Pro Black"/>
                <a:ea typeface="Source Sans Pro Black"/>
                <a:cs typeface="Source Sans Pro Black"/>
                <a:sym typeface="Source Sans Pro Black"/>
              </a:rPr>
              <a:t>MODULES IDENTIFIED</a:t>
            </a:r>
            <a:endParaRPr sz="3000" b="0" i="0" u="none" strike="noStrike" cap="none">
              <a:solidFill>
                <a:schemeClr val="accent1"/>
              </a:solidFill>
              <a:latin typeface="Source Sans Pro Black"/>
              <a:ea typeface="Source Sans Pro Black"/>
              <a:cs typeface="Source Sans Pro Black"/>
              <a:sym typeface="Source Sans Pro Black"/>
            </a:endParaRPr>
          </a:p>
        </p:txBody>
      </p:sp>
      <p:sp>
        <p:nvSpPr>
          <p:cNvPr id="156" name="Google Shape;156;p23"/>
          <p:cNvSpPr txBox="1"/>
          <p:nvPr/>
        </p:nvSpPr>
        <p:spPr>
          <a:xfrm>
            <a:off x="888900" y="420325"/>
            <a:ext cx="7366200" cy="2692200"/>
          </a:xfrm>
          <a:prstGeom prst="rect">
            <a:avLst/>
          </a:prstGeom>
          <a:noFill/>
          <a:ln>
            <a:noFill/>
          </a:ln>
        </p:spPr>
        <p:txBody>
          <a:bodyPr spcFirstLastPara="1" wrap="square" lIns="91425" tIns="91425" rIns="91425" bIns="91425" anchor="t" anchorCtr="0">
            <a:spAutoFit/>
          </a:bodyPr>
          <a:lstStyle/>
          <a:p>
            <a:pPr marL="91440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2"/>
              </a:solidFill>
              <a:latin typeface="Source Sans Pro SemiBold"/>
              <a:ea typeface="Source Sans Pro SemiBold"/>
              <a:cs typeface="Source Sans Pro SemiBold"/>
              <a:sym typeface="Source Sans Pro SemiBold"/>
            </a:endParaRPr>
          </a:p>
          <a:p>
            <a:pPr marL="914400" marR="0" lvl="0" indent="-342900" algn="l" rtl="0">
              <a:lnSpc>
                <a:spcPct val="115000"/>
              </a:lnSpc>
              <a:spcBef>
                <a:spcPts val="0"/>
              </a:spcBef>
              <a:spcAft>
                <a:spcPts val="0"/>
              </a:spcAft>
              <a:buClr>
                <a:schemeClr val="dk2"/>
              </a:buClr>
              <a:buSzPts val="1800"/>
              <a:buFont typeface="Source Sans Pro SemiBold"/>
              <a:buChar char="➢"/>
            </a:pPr>
            <a:r>
              <a:rPr lang="en" sz="1800" b="0" i="0" u="none" strike="noStrike" cap="none">
                <a:solidFill>
                  <a:schemeClr val="dk2"/>
                </a:solidFill>
                <a:latin typeface="Source Sans Pro SemiBold"/>
                <a:ea typeface="Source Sans Pro SemiBold"/>
                <a:cs typeface="Source Sans Pro SemiBold"/>
                <a:sym typeface="Source Sans Pro SemiBold"/>
              </a:rPr>
              <a:t>Encryption</a:t>
            </a:r>
            <a:endParaRPr sz="1800" b="0" i="0" u="none" strike="noStrike" cap="none">
              <a:solidFill>
                <a:schemeClr val="dk2"/>
              </a:solidFill>
              <a:latin typeface="Source Sans Pro SemiBold"/>
              <a:ea typeface="Source Sans Pro SemiBold"/>
              <a:cs typeface="Source Sans Pro SemiBold"/>
              <a:sym typeface="Source Sans Pro SemiBold"/>
            </a:endParaRPr>
          </a:p>
          <a:p>
            <a:pPr marL="914400" marR="0" lvl="0" indent="-342900" algn="l" rtl="0">
              <a:lnSpc>
                <a:spcPct val="115000"/>
              </a:lnSpc>
              <a:spcBef>
                <a:spcPts val="0"/>
              </a:spcBef>
              <a:spcAft>
                <a:spcPts val="0"/>
              </a:spcAft>
              <a:buClr>
                <a:schemeClr val="dk2"/>
              </a:buClr>
              <a:buSzPts val="1800"/>
              <a:buFont typeface="Source Sans Pro SemiBold"/>
              <a:buChar char="➢"/>
            </a:pPr>
            <a:r>
              <a:rPr lang="en" sz="1800" b="0" i="0" u="none" strike="noStrike" cap="none">
                <a:solidFill>
                  <a:schemeClr val="dk2"/>
                </a:solidFill>
                <a:latin typeface="Source Sans Pro SemiBold"/>
                <a:ea typeface="Source Sans Pro SemiBold"/>
                <a:cs typeface="Source Sans Pro SemiBold"/>
                <a:sym typeface="Source Sans Pro SemiBold"/>
              </a:rPr>
              <a:t>Hashing</a:t>
            </a:r>
            <a:endParaRPr sz="1800" b="0" i="0" u="none" strike="noStrike" cap="none">
              <a:solidFill>
                <a:schemeClr val="dk2"/>
              </a:solidFill>
              <a:latin typeface="Source Sans Pro SemiBold"/>
              <a:ea typeface="Source Sans Pro SemiBold"/>
              <a:cs typeface="Source Sans Pro SemiBold"/>
              <a:sym typeface="Source Sans Pro SemiBold"/>
            </a:endParaRPr>
          </a:p>
          <a:p>
            <a:pPr marL="914400" marR="0" lvl="0" indent="-342900" algn="l" rtl="0">
              <a:lnSpc>
                <a:spcPct val="115000"/>
              </a:lnSpc>
              <a:spcBef>
                <a:spcPts val="0"/>
              </a:spcBef>
              <a:spcAft>
                <a:spcPts val="0"/>
              </a:spcAft>
              <a:buClr>
                <a:schemeClr val="dk2"/>
              </a:buClr>
              <a:buSzPts val="1800"/>
              <a:buFont typeface="Source Sans Pro SemiBold"/>
              <a:buChar char="➢"/>
            </a:pPr>
            <a:r>
              <a:rPr lang="en" sz="1800" b="0" i="0" u="none" strike="noStrike" cap="none">
                <a:solidFill>
                  <a:schemeClr val="dk2"/>
                </a:solidFill>
                <a:latin typeface="Source Sans Pro SemiBold"/>
                <a:ea typeface="Source Sans Pro SemiBold"/>
                <a:cs typeface="Source Sans Pro SemiBold"/>
                <a:sym typeface="Source Sans Pro SemiBold"/>
              </a:rPr>
              <a:t>Decryption</a:t>
            </a:r>
            <a:endParaRPr sz="1800" b="0" i="0" u="none" strike="noStrike" cap="none">
              <a:solidFill>
                <a:schemeClr val="dk2"/>
              </a:solidFill>
              <a:latin typeface="Source Sans Pro SemiBold"/>
              <a:ea typeface="Source Sans Pro SemiBold"/>
              <a:cs typeface="Source Sans Pro SemiBold"/>
              <a:sym typeface="Source Sans Pro SemiBold"/>
            </a:endParaRPr>
          </a:p>
          <a:p>
            <a:pPr marL="914400" marR="0" lvl="0" indent="-342900" algn="l" rtl="0">
              <a:lnSpc>
                <a:spcPct val="115000"/>
              </a:lnSpc>
              <a:spcBef>
                <a:spcPts val="0"/>
              </a:spcBef>
              <a:spcAft>
                <a:spcPts val="0"/>
              </a:spcAft>
              <a:buClr>
                <a:schemeClr val="dk2"/>
              </a:buClr>
              <a:buSzPts val="1800"/>
              <a:buFont typeface="Source Sans Pro SemiBold"/>
              <a:buChar char="➢"/>
            </a:pPr>
            <a:r>
              <a:rPr lang="en" sz="1800" b="0" i="0" u="none" strike="noStrike" cap="none">
                <a:solidFill>
                  <a:schemeClr val="dk2"/>
                </a:solidFill>
                <a:latin typeface="Source Sans Pro SemiBold"/>
                <a:ea typeface="Source Sans Pro SemiBold"/>
                <a:cs typeface="Source Sans Pro SemiBold"/>
                <a:sym typeface="Source Sans Pro SemiBold"/>
              </a:rPr>
              <a:t>CNN</a:t>
            </a:r>
            <a:endParaRPr sz="1800" b="0" i="0" u="none" strike="noStrike" cap="none">
              <a:solidFill>
                <a:schemeClr val="dk2"/>
              </a:solidFill>
              <a:latin typeface="Source Sans Pro SemiBold"/>
              <a:ea typeface="Source Sans Pro SemiBold"/>
              <a:cs typeface="Source Sans Pro SemiBold"/>
              <a:sym typeface="Source Sans Pro SemiBold"/>
            </a:endParaRPr>
          </a:p>
          <a:p>
            <a:pPr marL="914400" marR="0" lvl="0" indent="-342900" algn="l" rtl="0">
              <a:lnSpc>
                <a:spcPct val="115000"/>
              </a:lnSpc>
              <a:spcBef>
                <a:spcPts val="0"/>
              </a:spcBef>
              <a:spcAft>
                <a:spcPts val="0"/>
              </a:spcAft>
              <a:buClr>
                <a:schemeClr val="dk2"/>
              </a:buClr>
              <a:buSzPts val="1800"/>
              <a:buFont typeface="Source Sans Pro SemiBold"/>
              <a:buChar char="➢"/>
            </a:pPr>
            <a:r>
              <a:rPr lang="en" sz="1800" b="0" i="0" u="none" strike="noStrike" cap="none">
                <a:solidFill>
                  <a:schemeClr val="dk2"/>
                </a:solidFill>
                <a:latin typeface="Source Sans Pro SemiBold"/>
                <a:ea typeface="Source Sans Pro SemiBold"/>
                <a:cs typeface="Source Sans Pro SemiBold"/>
                <a:sym typeface="Source Sans Pro SemiBold"/>
              </a:rPr>
              <a:t>Pre-Trained Models</a:t>
            </a:r>
            <a:endParaRPr sz="1800" b="0" i="0" u="none" strike="noStrike" cap="none">
              <a:solidFill>
                <a:schemeClr val="dk2"/>
              </a:solidFill>
              <a:latin typeface="Source Sans Pro SemiBold"/>
              <a:ea typeface="Source Sans Pro SemiBold"/>
              <a:cs typeface="Source Sans Pro SemiBold"/>
              <a:sym typeface="Source Sans Pro SemiBold"/>
            </a:endParaRPr>
          </a:p>
          <a:p>
            <a:pPr marL="914400" marR="0" lvl="0" indent="-342900" algn="l" rtl="0">
              <a:lnSpc>
                <a:spcPct val="115000"/>
              </a:lnSpc>
              <a:spcBef>
                <a:spcPts val="0"/>
              </a:spcBef>
              <a:spcAft>
                <a:spcPts val="0"/>
              </a:spcAft>
              <a:buClr>
                <a:schemeClr val="dk2"/>
              </a:buClr>
              <a:buSzPts val="1800"/>
              <a:buFont typeface="Source Sans Pro SemiBold"/>
              <a:buChar char="➢"/>
            </a:pPr>
            <a:r>
              <a:rPr lang="en" sz="1800" b="0" i="0" u="none" strike="noStrike" cap="none">
                <a:solidFill>
                  <a:schemeClr val="dk2"/>
                </a:solidFill>
                <a:latin typeface="Source Sans Pro SemiBold"/>
                <a:ea typeface="Source Sans Pro SemiBold"/>
                <a:cs typeface="Source Sans Pro SemiBold"/>
                <a:sym typeface="Source Sans Pro SemiBold"/>
              </a:rPr>
              <a:t>Evaluation Metrics </a:t>
            </a:r>
            <a:endParaRPr sz="1800" b="0" i="0" u="none" strike="noStrike" cap="none">
              <a:solidFill>
                <a:schemeClr val="dk2"/>
              </a:solidFill>
              <a:latin typeface="Source Sans Pro SemiBold"/>
              <a:ea typeface="Source Sans Pro SemiBold"/>
              <a:cs typeface="Source Sans Pro SemiBold"/>
              <a:sym typeface="Source Sans Pro SemiBold"/>
            </a:endParaRPr>
          </a:p>
          <a:p>
            <a:pPr marL="914400" marR="0" lvl="0" indent="0" algn="just" rtl="0">
              <a:lnSpc>
                <a:spcPct val="115000"/>
              </a:lnSpc>
              <a:spcBef>
                <a:spcPts val="0"/>
              </a:spcBef>
              <a:spcAft>
                <a:spcPts val="1000"/>
              </a:spcAft>
              <a:buClr>
                <a:srgbClr val="000000"/>
              </a:buClr>
              <a:buSzPts val="1800"/>
              <a:buFont typeface="Arial"/>
              <a:buNone/>
            </a:pPr>
            <a:endParaRPr sz="1800" b="0" i="0" u="none" strike="noStrike" cap="none">
              <a:solidFill>
                <a:schemeClr val="dk2"/>
              </a:solidFill>
              <a:latin typeface="Source Sans Pro SemiBold"/>
              <a:ea typeface="Source Sans Pro SemiBold"/>
              <a:cs typeface="Source Sans Pro SemiBold"/>
              <a:sym typeface="Source Sans Pro SemiBold"/>
            </a:endParaRPr>
          </a:p>
        </p:txBody>
      </p:sp>
      <p:sp>
        <p:nvSpPr>
          <p:cNvPr id="157" name="Google Shape;157;p23"/>
          <p:cNvSpPr txBox="1">
            <a:spLocks noGrp="1"/>
          </p:cNvSpPr>
          <p:nvPr>
            <p:ph type="sldNum" idx="12"/>
          </p:nvPr>
        </p:nvSpPr>
        <p:spPr>
          <a:xfrm>
            <a:off x="8514599" y="4652934"/>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graphicFrame>
        <p:nvGraphicFramePr>
          <p:cNvPr id="158" name="Google Shape;158;p23"/>
          <p:cNvGraphicFramePr/>
          <p:nvPr/>
        </p:nvGraphicFramePr>
        <p:xfrm>
          <a:off x="1903925" y="2797586"/>
          <a:ext cx="5336150" cy="2048870"/>
        </p:xfrm>
        <a:graphic>
          <a:graphicData uri="http://schemas.openxmlformats.org/drawingml/2006/table">
            <a:tbl>
              <a:tblPr>
                <a:noFill/>
                <a:tableStyleId>{02F2069E-50F7-4E28-8737-51F2C117D2CF}</a:tableStyleId>
              </a:tblPr>
              <a:tblGrid>
                <a:gridCol w="2668075">
                  <a:extLst>
                    <a:ext uri="{9D8B030D-6E8A-4147-A177-3AD203B41FA5}">
                      <a16:colId xmlns:a16="http://schemas.microsoft.com/office/drawing/2014/main" val="20000"/>
                    </a:ext>
                  </a:extLst>
                </a:gridCol>
                <a:gridCol w="2668075">
                  <a:extLst>
                    <a:ext uri="{9D8B030D-6E8A-4147-A177-3AD203B41FA5}">
                      <a16:colId xmlns:a16="http://schemas.microsoft.com/office/drawing/2014/main" val="20001"/>
                    </a:ext>
                  </a:extLst>
                </a:gridCol>
              </a:tblGrid>
              <a:tr h="3582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1"/>
                          </a:solidFill>
                          <a:latin typeface="Source Sans Pro SemiBold"/>
                          <a:ea typeface="Source Sans Pro SemiBold"/>
                          <a:cs typeface="Source Sans Pro SemiBold"/>
                          <a:sym typeface="Source Sans Pro SemiBold"/>
                        </a:rPr>
                        <a:t>ENCRYPTION/DECRYPTION</a:t>
                      </a:r>
                      <a:endParaRPr sz="1400" u="none" strike="noStrike" cap="none">
                        <a:solidFill>
                          <a:schemeClr val="lt1"/>
                        </a:solidFill>
                        <a:latin typeface="Source Sans Pro SemiBold"/>
                        <a:ea typeface="Source Sans Pro SemiBold"/>
                        <a:cs typeface="Source Sans Pro SemiBold"/>
                        <a:sym typeface="Source Sans Pro SemiBol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lt1"/>
                          </a:solidFill>
                          <a:latin typeface="Source Sans Pro SemiBold"/>
                          <a:ea typeface="Source Sans Pro SemiBold"/>
                          <a:cs typeface="Source Sans Pro SemiBold"/>
                          <a:sym typeface="Source Sans Pro SemiBold"/>
                        </a:rPr>
                        <a:t>CNN/PRE-TRAINED MODELS</a:t>
                      </a:r>
                      <a:endParaRPr sz="1400" u="none" strike="noStrike" cap="none">
                        <a:solidFill>
                          <a:schemeClr val="lt1"/>
                        </a:solidFill>
                        <a:latin typeface="Source Sans Pro SemiBold"/>
                        <a:ea typeface="Source Sans Pro SemiBold"/>
                        <a:cs typeface="Source Sans Pro SemiBold"/>
                        <a:sym typeface="Source Sans Pro SemiBol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58200">
                <a:tc>
                  <a:txBody>
                    <a:bodyPr/>
                    <a:lstStyle/>
                    <a:p>
                      <a:pPr marL="914400" marR="0" lvl="0" indent="-317500" algn="just" rtl="0">
                        <a:lnSpc>
                          <a:spcPct val="115000"/>
                        </a:lnSpc>
                        <a:spcBef>
                          <a:spcPts val="0"/>
                        </a:spcBef>
                        <a:spcAft>
                          <a:spcPts val="0"/>
                        </a:spcAft>
                        <a:buClr>
                          <a:srgbClr val="000000"/>
                        </a:buClr>
                        <a:buSzPts val="1400"/>
                        <a:buFont typeface="Source Sans Pro SemiBold"/>
                        <a:buChar char="❖"/>
                      </a:pPr>
                      <a:r>
                        <a:rPr lang="en" sz="1400" u="none" strike="noStrike" cap="none">
                          <a:latin typeface="Source Sans Pro SemiBold"/>
                          <a:ea typeface="Source Sans Pro SemiBold"/>
                          <a:cs typeface="Source Sans Pro SemiBold"/>
                          <a:sym typeface="Source Sans Pro SemiBold"/>
                        </a:rPr>
                        <a:t>Encryption Time</a:t>
                      </a:r>
                      <a:endParaRPr sz="1400" u="none" strike="noStrike" cap="none">
                        <a:latin typeface="Source Sans Pro SemiBold"/>
                        <a:ea typeface="Source Sans Pro SemiBold"/>
                        <a:cs typeface="Source Sans Pro SemiBold"/>
                        <a:sym typeface="Source Sans Pro SemiBol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914400" marR="0" lvl="0" indent="-317500" algn="just" rtl="0">
                        <a:lnSpc>
                          <a:spcPct val="115000"/>
                        </a:lnSpc>
                        <a:spcBef>
                          <a:spcPts val="0"/>
                        </a:spcBef>
                        <a:spcAft>
                          <a:spcPts val="0"/>
                        </a:spcAft>
                        <a:buClr>
                          <a:srgbClr val="000000"/>
                        </a:buClr>
                        <a:buSzPts val="1400"/>
                        <a:buFont typeface="Source Sans Pro SemiBold"/>
                        <a:buChar char="❖"/>
                      </a:pPr>
                      <a:r>
                        <a:rPr lang="en" sz="1400" u="none" strike="noStrike" cap="none">
                          <a:latin typeface="Source Sans Pro SemiBold"/>
                          <a:ea typeface="Source Sans Pro SemiBold"/>
                          <a:cs typeface="Source Sans Pro SemiBold"/>
                          <a:sym typeface="Source Sans Pro SemiBold"/>
                        </a:rPr>
                        <a:t>Accuracy</a:t>
                      </a:r>
                      <a:endParaRPr sz="1400" u="none" strike="noStrike" cap="none">
                        <a:latin typeface="Source Sans Pro SemiBold"/>
                        <a:ea typeface="Source Sans Pro SemiBold"/>
                        <a:cs typeface="Source Sans Pro SemiBold"/>
                        <a:sym typeface="Source Sans Pro SemiBol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58200">
                <a:tc>
                  <a:txBody>
                    <a:bodyPr/>
                    <a:lstStyle/>
                    <a:p>
                      <a:pPr marL="914400" marR="0" lvl="0" indent="-317500" algn="just" rtl="0">
                        <a:lnSpc>
                          <a:spcPct val="115000"/>
                        </a:lnSpc>
                        <a:spcBef>
                          <a:spcPts val="0"/>
                        </a:spcBef>
                        <a:spcAft>
                          <a:spcPts val="0"/>
                        </a:spcAft>
                        <a:buClr>
                          <a:srgbClr val="000000"/>
                        </a:buClr>
                        <a:buSzPts val="1400"/>
                        <a:buFont typeface="Source Sans Pro SemiBold"/>
                        <a:buChar char="❖"/>
                      </a:pPr>
                      <a:r>
                        <a:rPr lang="en" sz="1400" u="none" strike="noStrike" cap="none">
                          <a:latin typeface="Source Sans Pro SemiBold"/>
                          <a:ea typeface="Source Sans Pro SemiBold"/>
                          <a:cs typeface="Source Sans Pro SemiBold"/>
                          <a:sym typeface="Source Sans Pro SemiBold"/>
                        </a:rPr>
                        <a:t>Decryption time</a:t>
                      </a:r>
                      <a:endParaRPr sz="1400" u="none" strike="noStrike" cap="none">
                        <a:latin typeface="Source Sans Pro SemiBold"/>
                        <a:ea typeface="Source Sans Pro SemiBold"/>
                        <a:cs typeface="Source Sans Pro SemiBold"/>
                        <a:sym typeface="Source Sans Pro SemiBol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914400" marR="0" lvl="0" indent="-317500" algn="just" rtl="0">
                        <a:lnSpc>
                          <a:spcPct val="115000"/>
                        </a:lnSpc>
                        <a:spcBef>
                          <a:spcPts val="0"/>
                        </a:spcBef>
                        <a:spcAft>
                          <a:spcPts val="0"/>
                        </a:spcAft>
                        <a:buClr>
                          <a:srgbClr val="000000"/>
                        </a:buClr>
                        <a:buSzPts val="1400"/>
                        <a:buFont typeface="Source Sans Pro SemiBold"/>
                        <a:buChar char="❖"/>
                      </a:pPr>
                      <a:r>
                        <a:rPr lang="en" sz="1400" u="none" strike="noStrike" cap="none">
                          <a:latin typeface="Source Sans Pro SemiBold"/>
                          <a:ea typeface="Source Sans Pro SemiBold"/>
                          <a:cs typeface="Source Sans Pro SemiBold"/>
                          <a:sym typeface="Source Sans Pro SemiBold"/>
                        </a:rPr>
                        <a:t>Precision</a:t>
                      </a:r>
                      <a:endParaRPr sz="1400" u="none" strike="noStrike" cap="none">
                        <a:latin typeface="Source Sans Pro SemiBold"/>
                        <a:ea typeface="Source Sans Pro SemiBold"/>
                        <a:cs typeface="Source Sans Pro SemiBold"/>
                        <a:sym typeface="Source Sans Pro SemiBol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58200">
                <a:tc>
                  <a:txBody>
                    <a:bodyPr/>
                    <a:lstStyle/>
                    <a:p>
                      <a:pPr marL="914400" marR="0" lvl="0" indent="-317500" algn="just" rtl="0">
                        <a:lnSpc>
                          <a:spcPct val="115000"/>
                        </a:lnSpc>
                        <a:spcBef>
                          <a:spcPts val="0"/>
                        </a:spcBef>
                        <a:spcAft>
                          <a:spcPts val="0"/>
                        </a:spcAft>
                        <a:buClr>
                          <a:srgbClr val="000000"/>
                        </a:buClr>
                        <a:buSzPts val="1400"/>
                        <a:buFont typeface="Source Sans Pro SemiBold"/>
                        <a:buChar char="❖"/>
                      </a:pPr>
                      <a:r>
                        <a:rPr lang="en" sz="1400" u="none" strike="noStrike" cap="none">
                          <a:latin typeface="Source Sans Pro SemiBold"/>
                          <a:ea typeface="Source Sans Pro SemiBold"/>
                          <a:cs typeface="Source Sans Pro SemiBold"/>
                          <a:sym typeface="Source Sans Pro SemiBold"/>
                        </a:rPr>
                        <a:t>Throughput</a:t>
                      </a:r>
                      <a:endParaRPr sz="1400" u="none" strike="noStrike" cap="none">
                        <a:latin typeface="Source Sans Pro SemiBold"/>
                        <a:ea typeface="Source Sans Pro SemiBold"/>
                        <a:cs typeface="Source Sans Pro SemiBold"/>
                        <a:sym typeface="Source Sans Pro SemiBol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914400" marR="0" lvl="0" indent="-317500" algn="just" rtl="0">
                        <a:lnSpc>
                          <a:spcPct val="115000"/>
                        </a:lnSpc>
                        <a:spcBef>
                          <a:spcPts val="0"/>
                        </a:spcBef>
                        <a:spcAft>
                          <a:spcPts val="0"/>
                        </a:spcAft>
                        <a:buClr>
                          <a:srgbClr val="000000"/>
                        </a:buClr>
                        <a:buSzPts val="1400"/>
                        <a:buFont typeface="Source Sans Pro SemiBold"/>
                        <a:buChar char="❖"/>
                      </a:pPr>
                      <a:r>
                        <a:rPr lang="en" sz="1400" u="none" strike="noStrike" cap="none">
                          <a:latin typeface="Source Sans Pro SemiBold"/>
                          <a:ea typeface="Source Sans Pro SemiBold"/>
                          <a:cs typeface="Source Sans Pro SemiBold"/>
                          <a:sym typeface="Source Sans Pro SemiBold"/>
                        </a:rPr>
                        <a:t>Recall</a:t>
                      </a:r>
                      <a:endParaRPr sz="1400" u="none" strike="noStrike" cap="none">
                        <a:latin typeface="Source Sans Pro SemiBold"/>
                        <a:ea typeface="Source Sans Pro SemiBold"/>
                        <a:cs typeface="Source Sans Pro SemiBold"/>
                        <a:sym typeface="Source Sans Pro SemiBol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58200">
                <a:tc>
                  <a:txBody>
                    <a:bodyPr/>
                    <a:lstStyle/>
                    <a:p>
                      <a:pPr marL="914400" marR="0" lvl="0" indent="0" algn="just" rtl="0">
                        <a:lnSpc>
                          <a:spcPct val="115000"/>
                        </a:lnSpc>
                        <a:spcBef>
                          <a:spcPts val="0"/>
                        </a:spcBef>
                        <a:spcAft>
                          <a:spcPts val="0"/>
                        </a:spcAft>
                        <a:buClr>
                          <a:srgbClr val="000000"/>
                        </a:buClr>
                        <a:buSzPts val="1400"/>
                        <a:buFont typeface="Arial"/>
                        <a:buNone/>
                      </a:pPr>
                      <a:endParaRPr sz="1400" u="none" strike="noStrike" cap="none">
                        <a:latin typeface="Source Sans Pro SemiBold"/>
                        <a:ea typeface="Source Sans Pro SemiBold"/>
                        <a:cs typeface="Source Sans Pro SemiBold"/>
                        <a:sym typeface="Source Sans Pro SemiBol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914400" marR="0" lvl="0" indent="-317500" algn="just" rtl="0">
                        <a:lnSpc>
                          <a:spcPct val="115000"/>
                        </a:lnSpc>
                        <a:spcBef>
                          <a:spcPts val="0"/>
                        </a:spcBef>
                        <a:spcAft>
                          <a:spcPts val="0"/>
                        </a:spcAft>
                        <a:buClr>
                          <a:srgbClr val="000000"/>
                        </a:buClr>
                        <a:buSzPts val="1400"/>
                        <a:buFont typeface="Source Sans Pro SemiBold"/>
                        <a:buChar char="❖"/>
                      </a:pPr>
                      <a:r>
                        <a:rPr lang="en" sz="1400" u="none" strike="noStrike" cap="none">
                          <a:latin typeface="Source Sans Pro SemiBold"/>
                          <a:ea typeface="Source Sans Pro SemiBold"/>
                          <a:cs typeface="Source Sans Pro SemiBold"/>
                          <a:sym typeface="Source Sans Pro SemiBold"/>
                        </a:rPr>
                        <a:t>F1 score</a:t>
                      </a:r>
                      <a:endParaRPr sz="1400" u="none" strike="noStrike" cap="none">
                        <a:latin typeface="Source Sans Pro SemiBold"/>
                        <a:ea typeface="Source Sans Pro SemiBold"/>
                        <a:cs typeface="Source Sans Pro SemiBold"/>
                        <a:sym typeface="Source Sans Pro SemiBol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59" name="Google Shape;159;p23"/>
          <p:cNvPicPr preferRelativeResize="0"/>
          <p:nvPr/>
        </p:nvPicPr>
        <p:blipFill rotWithShape="1">
          <a:blip r:embed="rId3">
            <a:alphaModFix/>
          </a:blip>
          <a:srcRect t="25952" b="22153"/>
          <a:stretch/>
        </p:blipFill>
        <p:spPr>
          <a:xfrm>
            <a:off x="7312725" y="3030250"/>
            <a:ext cx="1831275" cy="151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24"/>
          <p:cNvSpPr txBox="1">
            <a:spLocks noGrp="1"/>
          </p:cNvSpPr>
          <p:nvPr>
            <p:ph type="sldNum" idx="12"/>
          </p:nvPr>
        </p:nvSpPr>
        <p:spPr>
          <a:xfrm>
            <a:off x="8514599" y="4652934"/>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165" name="Google Shape;165;p24"/>
          <p:cNvSpPr txBox="1"/>
          <p:nvPr/>
        </p:nvSpPr>
        <p:spPr>
          <a:xfrm>
            <a:off x="770975" y="645450"/>
            <a:ext cx="7781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Karla"/>
              <a:ea typeface="Karla"/>
              <a:cs typeface="Karla"/>
              <a:sym typeface="Karla"/>
            </a:endParaRPr>
          </a:p>
        </p:txBody>
      </p:sp>
      <p:sp>
        <p:nvSpPr>
          <p:cNvPr id="166" name="Google Shape;166;p24"/>
          <p:cNvSpPr txBox="1"/>
          <p:nvPr/>
        </p:nvSpPr>
        <p:spPr>
          <a:xfrm>
            <a:off x="1312950" y="161025"/>
            <a:ext cx="65181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endParaRPr sz="3000" b="0" i="0" u="none" strike="noStrike" cap="none">
              <a:solidFill>
                <a:schemeClr val="accent1"/>
              </a:solidFill>
              <a:latin typeface="Raleway Black"/>
              <a:ea typeface="Raleway Black"/>
              <a:cs typeface="Raleway Black"/>
              <a:sym typeface="Raleway Black"/>
            </a:endParaRPr>
          </a:p>
        </p:txBody>
      </p:sp>
      <p:sp>
        <p:nvSpPr>
          <p:cNvPr id="167" name="Google Shape;167;p24"/>
          <p:cNvSpPr txBox="1"/>
          <p:nvPr/>
        </p:nvSpPr>
        <p:spPr>
          <a:xfrm>
            <a:off x="459600" y="903975"/>
            <a:ext cx="8224800" cy="38481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chemeClr val="dk2"/>
              </a:buClr>
              <a:buSzPts val="1800"/>
              <a:buFont typeface="Source Sans Pro SemiBold"/>
              <a:buChar char="➢"/>
            </a:pPr>
            <a:r>
              <a:rPr lang="en" sz="1800" b="1" i="0" u="none" strike="noStrike" cap="none">
                <a:solidFill>
                  <a:schemeClr val="accent2"/>
                </a:solidFill>
                <a:latin typeface="Source Sans Pro"/>
                <a:ea typeface="Source Sans Pro"/>
                <a:cs typeface="Source Sans Pro"/>
                <a:sym typeface="Source Sans Pro"/>
              </a:rPr>
              <a:t>Malicious URLs dataset </a:t>
            </a:r>
            <a:r>
              <a:rPr lang="en" sz="1800" b="0" i="0" u="none" strike="noStrike" cap="none">
                <a:solidFill>
                  <a:schemeClr val="dk2"/>
                </a:solidFill>
                <a:latin typeface="Source Sans Pro SemiBold"/>
                <a:ea typeface="Source Sans Pro SemiBold"/>
                <a:cs typeface="Source Sans Pro SemiBold"/>
                <a:sym typeface="Source Sans Pro SemiBold"/>
              </a:rPr>
              <a:t>- Contains 651,191 URLs out of which 428103 benign or safe URLs, 96457 defacement URLs, 94111 phishing URLs, and 32520 malware URLs.</a:t>
            </a:r>
            <a:endParaRPr sz="1800" b="0" i="0" u="none" strike="noStrike" cap="none">
              <a:solidFill>
                <a:schemeClr val="dk2"/>
              </a:solidFill>
              <a:latin typeface="Source Sans Pro SemiBold"/>
              <a:ea typeface="Source Sans Pro SemiBold"/>
              <a:cs typeface="Source Sans Pro SemiBold"/>
              <a:sym typeface="Source Sans Pro SemiBold"/>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Source Sans Pro SemiBold"/>
              <a:ea typeface="Source Sans Pro SemiBold"/>
              <a:cs typeface="Source Sans Pro SemiBold"/>
              <a:sym typeface="Source Sans Pro SemiBold"/>
            </a:endParaRPr>
          </a:p>
          <a:p>
            <a:pPr marL="457200" marR="0" lvl="0" indent="-342900" algn="l" rtl="0">
              <a:lnSpc>
                <a:spcPct val="100000"/>
              </a:lnSpc>
              <a:spcBef>
                <a:spcPts val="0"/>
              </a:spcBef>
              <a:spcAft>
                <a:spcPts val="0"/>
              </a:spcAft>
              <a:buClr>
                <a:schemeClr val="dk2"/>
              </a:buClr>
              <a:buSzPts val="1800"/>
              <a:buFont typeface="Source Sans Pro SemiBold"/>
              <a:buChar char="➢"/>
            </a:pPr>
            <a:r>
              <a:rPr lang="en" sz="1800" b="1" i="0" u="none" strike="noStrike" cap="none">
                <a:solidFill>
                  <a:schemeClr val="accent2"/>
                </a:solidFill>
                <a:latin typeface="Source Sans Pro"/>
                <a:ea typeface="Source Sans Pro"/>
                <a:cs typeface="Source Sans Pro"/>
                <a:sym typeface="Source Sans Pro"/>
              </a:rPr>
              <a:t>Benign &amp; Malicious PE Files </a:t>
            </a:r>
            <a:r>
              <a:rPr lang="en" sz="1800" b="0" i="0" u="none" strike="noStrike" cap="none">
                <a:solidFill>
                  <a:schemeClr val="dk2"/>
                </a:solidFill>
                <a:latin typeface="Source Sans Pro SemiBold"/>
                <a:ea typeface="Source Sans Pro SemiBold"/>
                <a:cs typeface="Source Sans Pro SemiBold"/>
                <a:sym typeface="Source Sans Pro SemiBold"/>
              </a:rPr>
              <a:t>- Contains benign and malicious data from Portable Executable format. It contains 79 column.</a:t>
            </a:r>
            <a:endParaRPr sz="1800" b="0" i="0" u="none" strike="noStrike" cap="none">
              <a:solidFill>
                <a:schemeClr val="dk2"/>
              </a:solidFill>
              <a:latin typeface="Source Sans Pro SemiBold"/>
              <a:ea typeface="Source Sans Pro SemiBold"/>
              <a:cs typeface="Source Sans Pro SemiBold"/>
              <a:sym typeface="Source Sans Pro SemiBold"/>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Source Sans Pro SemiBold"/>
              <a:ea typeface="Source Sans Pro SemiBold"/>
              <a:cs typeface="Source Sans Pro SemiBold"/>
              <a:sym typeface="Source Sans Pro SemiBold"/>
            </a:endParaRPr>
          </a:p>
          <a:p>
            <a:pPr marL="457200" marR="0" lvl="0" indent="-342900" algn="l" rtl="0">
              <a:lnSpc>
                <a:spcPct val="100000"/>
              </a:lnSpc>
              <a:spcBef>
                <a:spcPts val="0"/>
              </a:spcBef>
              <a:spcAft>
                <a:spcPts val="0"/>
              </a:spcAft>
              <a:buClr>
                <a:schemeClr val="dk2"/>
              </a:buClr>
              <a:buSzPts val="1800"/>
              <a:buFont typeface="Source Sans Pro SemiBold"/>
              <a:buChar char="➢"/>
            </a:pPr>
            <a:r>
              <a:rPr lang="en" sz="1800" b="1" i="0" u="none" strike="noStrike" cap="none">
                <a:solidFill>
                  <a:schemeClr val="accent2"/>
                </a:solidFill>
                <a:latin typeface="Source Sans Pro"/>
                <a:ea typeface="Source Sans Pro"/>
                <a:cs typeface="Source Sans Pro"/>
                <a:sym typeface="Source Sans Pro"/>
              </a:rPr>
              <a:t>Malware Executable Detection </a:t>
            </a:r>
            <a:r>
              <a:rPr lang="en" sz="1800" b="0" i="0" u="none" strike="noStrike" cap="none">
                <a:solidFill>
                  <a:schemeClr val="dk2"/>
                </a:solidFill>
                <a:latin typeface="Source Sans Pro SemiBold"/>
                <a:ea typeface="Source Sans Pro SemiBold"/>
                <a:cs typeface="Source Sans Pro SemiBold"/>
                <a:sym typeface="Source Sans Pro SemiBold"/>
              </a:rPr>
              <a:t>- Created using hybrid features (binary hexadecimal + DLL calls). The file consist of total 373 samples of which 301 are malicious files while rest 72 are non-malicious.</a:t>
            </a:r>
            <a:endParaRPr sz="1800" b="0" i="0" u="none" strike="noStrike" cap="none">
              <a:solidFill>
                <a:schemeClr val="dk2"/>
              </a:solidFill>
              <a:latin typeface="Source Sans Pro SemiBold"/>
              <a:ea typeface="Source Sans Pro SemiBold"/>
              <a:cs typeface="Source Sans Pro SemiBold"/>
              <a:sym typeface="Source Sans Pro SemiBold"/>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Source Sans Pro SemiBold"/>
              <a:ea typeface="Source Sans Pro SemiBold"/>
              <a:cs typeface="Source Sans Pro SemiBold"/>
              <a:sym typeface="Source Sans Pro SemiBold"/>
            </a:endParaRPr>
          </a:p>
          <a:p>
            <a:pPr marL="457200" marR="0" lvl="0" indent="-342900" algn="l" rtl="0">
              <a:lnSpc>
                <a:spcPct val="122222"/>
              </a:lnSpc>
              <a:spcBef>
                <a:spcPts val="0"/>
              </a:spcBef>
              <a:spcAft>
                <a:spcPts val="0"/>
              </a:spcAft>
              <a:buClr>
                <a:srgbClr val="202124"/>
              </a:buClr>
              <a:buSzPts val="1800"/>
              <a:buFont typeface="Source Sans Pro SemiBold"/>
              <a:buChar char="➢"/>
            </a:pPr>
            <a:r>
              <a:rPr lang="en" sz="1800" b="1" i="0" u="none" strike="noStrike" cap="none">
                <a:solidFill>
                  <a:schemeClr val="accent2"/>
                </a:solidFill>
                <a:highlight>
                  <a:srgbClr val="FFFFFF"/>
                </a:highlight>
                <a:latin typeface="Source Sans Pro"/>
                <a:ea typeface="Source Sans Pro"/>
                <a:cs typeface="Source Sans Pro"/>
                <a:sym typeface="Source Sans Pro"/>
              </a:rPr>
              <a:t>Dataset of Malicious and Benign Web Pages </a:t>
            </a:r>
            <a:r>
              <a:rPr lang="en" sz="1800" b="0" i="0" u="none" strike="noStrike" cap="none">
                <a:solidFill>
                  <a:srgbClr val="202124"/>
                </a:solidFill>
                <a:highlight>
                  <a:srgbClr val="FFFFFF"/>
                </a:highlight>
                <a:latin typeface="Source Sans Pro SemiBold"/>
                <a:ea typeface="Source Sans Pro SemiBold"/>
                <a:cs typeface="Source Sans Pro SemiBold"/>
                <a:sym typeface="Source Sans Pro SemiBold"/>
              </a:rPr>
              <a:t>- Contains 21 columns like the details of url like the length, ip address, domain in .csv format . </a:t>
            </a:r>
            <a:endParaRPr sz="1800" b="0" i="0" u="none" strike="noStrike" cap="none">
              <a:solidFill>
                <a:srgbClr val="000000"/>
              </a:solidFill>
              <a:latin typeface="Source Sans Pro SemiBold"/>
              <a:ea typeface="Source Sans Pro SemiBold"/>
              <a:cs typeface="Source Sans Pro SemiBold"/>
              <a:sym typeface="Source Sans Pro SemiBold"/>
            </a:endParaRPr>
          </a:p>
        </p:txBody>
      </p:sp>
      <p:sp>
        <p:nvSpPr>
          <p:cNvPr id="168" name="Google Shape;168;p24"/>
          <p:cNvSpPr txBox="1"/>
          <p:nvPr/>
        </p:nvSpPr>
        <p:spPr>
          <a:xfrm>
            <a:off x="1312950" y="257475"/>
            <a:ext cx="65181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accent1"/>
                </a:solidFill>
                <a:latin typeface="Raleway Black"/>
                <a:ea typeface="Raleway Black"/>
                <a:cs typeface="Raleway Black"/>
                <a:sym typeface="Raleway Black"/>
              </a:rPr>
              <a:t>AVAILABLE DATASETS</a:t>
            </a:r>
            <a:endParaRPr sz="3000" b="0" i="0" u="none" strike="noStrike" cap="none">
              <a:solidFill>
                <a:schemeClr val="accent1"/>
              </a:solidFill>
              <a:latin typeface="Raleway Black"/>
              <a:ea typeface="Raleway Black"/>
              <a:cs typeface="Raleway Black"/>
              <a:sym typeface="Raleway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2"/>
        <p:cNvGrpSpPr/>
        <p:nvPr/>
      </p:nvGrpSpPr>
      <p:grpSpPr>
        <a:xfrm>
          <a:off x="0" y="0"/>
          <a:ext cx="0" cy="0"/>
          <a:chOff x="0" y="0"/>
          <a:chExt cx="0" cy="0"/>
        </a:xfrm>
      </p:grpSpPr>
      <p:sp>
        <p:nvSpPr>
          <p:cNvPr id="173" name="Google Shape;173;p25"/>
          <p:cNvSpPr txBox="1">
            <a:spLocks noGrp="1"/>
          </p:cNvSpPr>
          <p:nvPr>
            <p:ph type="sldNum" idx="12"/>
          </p:nvPr>
        </p:nvSpPr>
        <p:spPr>
          <a:xfrm>
            <a:off x="8514599" y="4652934"/>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174" name="Google Shape;174;p25"/>
          <p:cNvSpPr txBox="1"/>
          <p:nvPr/>
        </p:nvSpPr>
        <p:spPr>
          <a:xfrm>
            <a:off x="770975" y="645450"/>
            <a:ext cx="7781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Karla"/>
              <a:ea typeface="Karla"/>
              <a:cs typeface="Karla"/>
              <a:sym typeface="Karla"/>
            </a:endParaRPr>
          </a:p>
        </p:txBody>
      </p:sp>
      <p:sp>
        <p:nvSpPr>
          <p:cNvPr id="175" name="Google Shape;175;p25"/>
          <p:cNvSpPr txBox="1"/>
          <p:nvPr/>
        </p:nvSpPr>
        <p:spPr>
          <a:xfrm>
            <a:off x="1312950" y="161025"/>
            <a:ext cx="65181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endParaRPr sz="3000" b="0" i="0" u="none" strike="noStrike" cap="none">
              <a:solidFill>
                <a:schemeClr val="accent1"/>
              </a:solidFill>
              <a:latin typeface="Raleway Black"/>
              <a:ea typeface="Raleway Black"/>
              <a:cs typeface="Raleway Black"/>
              <a:sym typeface="Raleway Black"/>
            </a:endParaRPr>
          </a:p>
        </p:txBody>
      </p:sp>
      <p:sp>
        <p:nvSpPr>
          <p:cNvPr id="176" name="Google Shape;176;p25"/>
          <p:cNvSpPr txBox="1"/>
          <p:nvPr/>
        </p:nvSpPr>
        <p:spPr>
          <a:xfrm>
            <a:off x="459600" y="903975"/>
            <a:ext cx="8224800" cy="23736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15000"/>
              </a:lnSpc>
              <a:spcBef>
                <a:spcPts val="0"/>
              </a:spcBef>
              <a:spcAft>
                <a:spcPts val="0"/>
              </a:spcAft>
              <a:buClr>
                <a:srgbClr val="000000"/>
              </a:buClr>
              <a:buSzPts val="1800"/>
              <a:buFont typeface="Source Sans Pro SemiBold"/>
              <a:buChar char="➢"/>
            </a:pPr>
            <a:r>
              <a:rPr lang="en" sz="1800" b="0" i="0" u="none" strike="noStrike" cap="none">
                <a:solidFill>
                  <a:srgbClr val="000000"/>
                </a:solidFill>
                <a:latin typeface="Source Sans Pro SemiBold"/>
                <a:ea typeface="Source Sans Pro SemiBold"/>
                <a:cs typeface="Source Sans Pro SemiBold"/>
                <a:sym typeface="Source Sans Pro SemiBold"/>
              </a:rPr>
              <a:t>Utilizes the malware classification dataset obtained from kaggle</a:t>
            </a:r>
            <a:endParaRPr sz="1800" b="0" i="0" u="none" strike="noStrike" cap="none">
              <a:solidFill>
                <a:srgbClr val="000000"/>
              </a:solidFill>
              <a:latin typeface="Source Sans Pro SemiBold"/>
              <a:ea typeface="Source Sans Pro SemiBold"/>
              <a:cs typeface="Source Sans Pro SemiBold"/>
              <a:sym typeface="Source Sans Pro SemiBold"/>
            </a:endParaRPr>
          </a:p>
          <a:p>
            <a:pPr marL="457200" marR="0" lvl="0" indent="-342900" algn="l" rtl="0">
              <a:lnSpc>
                <a:spcPct val="115000"/>
              </a:lnSpc>
              <a:spcBef>
                <a:spcPts val="0"/>
              </a:spcBef>
              <a:spcAft>
                <a:spcPts val="0"/>
              </a:spcAft>
              <a:buClr>
                <a:srgbClr val="000000"/>
              </a:buClr>
              <a:buSzPts val="1800"/>
              <a:buFont typeface="Source Sans Pro SemiBold"/>
              <a:buChar char="➢"/>
            </a:pPr>
            <a:r>
              <a:rPr lang="en" sz="1800" b="0" i="0" u="none" strike="noStrike" cap="none">
                <a:solidFill>
                  <a:srgbClr val="000000"/>
                </a:solidFill>
                <a:latin typeface="Source Sans Pro SemiBold"/>
                <a:ea typeface="Source Sans Pro SemiBold"/>
                <a:cs typeface="Source Sans Pro SemiBold"/>
                <a:sym typeface="Source Sans Pro SemiBold"/>
              </a:rPr>
              <a:t>Dataset was developed using mallook to build picture representations of malware (malicious) and conventional software Portable Executables (PEs) (benign)</a:t>
            </a:r>
            <a:endParaRPr sz="1800" b="0" i="0" u="none" strike="noStrike" cap="none">
              <a:solidFill>
                <a:srgbClr val="000000"/>
              </a:solidFill>
              <a:latin typeface="Source Sans Pro SemiBold"/>
              <a:ea typeface="Source Sans Pro SemiBold"/>
              <a:cs typeface="Source Sans Pro SemiBold"/>
              <a:sym typeface="Source Sans Pro SemiBold"/>
            </a:endParaRPr>
          </a:p>
          <a:p>
            <a:pPr marL="457200" marR="0" lvl="0" indent="-342900" algn="l" rtl="0">
              <a:lnSpc>
                <a:spcPct val="115000"/>
              </a:lnSpc>
              <a:spcBef>
                <a:spcPts val="0"/>
              </a:spcBef>
              <a:spcAft>
                <a:spcPts val="0"/>
              </a:spcAft>
              <a:buClr>
                <a:srgbClr val="000000"/>
              </a:buClr>
              <a:buSzPts val="1800"/>
              <a:buFont typeface="Source Sans Pro SemiBold"/>
              <a:buChar char="➢"/>
            </a:pPr>
            <a:r>
              <a:rPr lang="en" sz="1800" b="0" i="0" u="none" strike="noStrike" cap="none">
                <a:solidFill>
                  <a:srgbClr val="000000"/>
                </a:solidFill>
                <a:latin typeface="Source Sans Pro SemiBold"/>
                <a:ea typeface="Source Sans Pro SemiBold"/>
                <a:cs typeface="Source Sans Pro SemiBold"/>
                <a:sym typeface="Source Sans Pro SemiBold"/>
              </a:rPr>
              <a:t>Total size of </a:t>
            </a:r>
            <a:r>
              <a:rPr lang="en" sz="1800" b="0" i="0" u="none" strike="noStrike" cap="none">
                <a:solidFill>
                  <a:schemeClr val="accent2"/>
                </a:solidFill>
                <a:latin typeface="Source Sans Pro SemiBold"/>
                <a:ea typeface="Source Sans Pro SemiBold"/>
                <a:cs typeface="Source Sans Pro SemiBold"/>
                <a:sym typeface="Source Sans Pro SemiBold"/>
              </a:rPr>
              <a:t>11.2 GB</a:t>
            </a:r>
            <a:endParaRPr sz="1800" b="0" i="0" u="none" strike="noStrike" cap="none">
              <a:solidFill>
                <a:schemeClr val="accent2"/>
              </a:solidFill>
              <a:latin typeface="Source Sans Pro SemiBold"/>
              <a:ea typeface="Source Sans Pro SemiBold"/>
              <a:cs typeface="Source Sans Pro SemiBold"/>
              <a:sym typeface="Source Sans Pro SemiBold"/>
            </a:endParaRPr>
          </a:p>
          <a:p>
            <a:pPr marL="457200" marR="0" lvl="0" indent="-342900" algn="l" rtl="0">
              <a:lnSpc>
                <a:spcPct val="115000"/>
              </a:lnSpc>
              <a:spcBef>
                <a:spcPts val="0"/>
              </a:spcBef>
              <a:spcAft>
                <a:spcPts val="0"/>
              </a:spcAft>
              <a:buClr>
                <a:srgbClr val="000000"/>
              </a:buClr>
              <a:buSzPts val="1800"/>
              <a:buFont typeface="Source Sans Pro SemiBold"/>
              <a:buChar char="➢"/>
            </a:pPr>
            <a:r>
              <a:rPr lang="en" sz="1800" b="0" i="0" u="none" strike="noStrike" cap="none">
                <a:solidFill>
                  <a:srgbClr val="000000"/>
                </a:solidFill>
                <a:latin typeface="Source Sans Pro SemiBold"/>
                <a:ea typeface="Source Sans Pro SemiBold"/>
                <a:cs typeface="Source Sans Pro SemiBold"/>
                <a:sym typeface="Source Sans Pro SemiBold"/>
              </a:rPr>
              <a:t>DPI versions of the images in 120, 300, 600, and 1200 DPI</a:t>
            </a:r>
            <a:endParaRPr sz="1800" b="0" i="0" u="none" strike="noStrike" cap="none">
              <a:solidFill>
                <a:srgbClr val="000000"/>
              </a:solidFill>
              <a:latin typeface="Source Sans Pro SemiBold"/>
              <a:ea typeface="Source Sans Pro SemiBold"/>
              <a:cs typeface="Source Sans Pro SemiBold"/>
              <a:sym typeface="Source Sans Pro SemiBold"/>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Source Sans Pro SemiBold"/>
              <a:ea typeface="Source Sans Pro SemiBold"/>
              <a:cs typeface="Source Sans Pro SemiBold"/>
              <a:sym typeface="Source Sans Pro SemiBold"/>
            </a:endParaRPr>
          </a:p>
        </p:txBody>
      </p:sp>
      <p:pic>
        <p:nvPicPr>
          <p:cNvPr id="177" name="Google Shape;177;p25"/>
          <p:cNvPicPr preferRelativeResize="0"/>
          <p:nvPr/>
        </p:nvPicPr>
        <p:blipFill rotWithShape="1">
          <a:blip r:embed="rId3">
            <a:alphaModFix/>
          </a:blip>
          <a:srcRect/>
          <a:stretch/>
        </p:blipFill>
        <p:spPr>
          <a:xfrm>
            <a:off x="1909275" y="2912050"/>
            <a:ext cx="2056799" cy="2028600"/>
          </a:xfrm>
          <a:prstGeom prst="rect">
            <a:avLst/>
          </a:prstGeom>
          <a:noFill/>
          <a:ln>
            <a:noFill/>
          </a:ln>
        </p:spPr>
      </p:pic>
      <p:pic>
        <p:nvPicPr>
          <p:cNvPr id="178" name="Google Shape;178;p25"/>
          <p:cNvPicPr preferRelativeResize="0"/>
          <p:nvPr/>
        </p:nvPicPr>
        <p:blipFill rotWithShape="1">
          <a:blip r:embed="rId4">
            <a:alphaModFix/>
          </a:blip>
          <a:srcRect/>
          <a:stretch/>
        </p:blipFill>
        <p:spPr>
          <a:xfrm>
            <a:off x="4905600" y="2937327"/>
            <a:ext cx="2056800" cy="1978036"/>
          </a:xfrm>
          <a:prstGeom prst="rect">
            <a:avLst/>
          </a:prstGeom>
          <a:noFill/>
          <a:ln>
            <a:noFill/>
          </a:ln>
        </p:spPr>
      </p:pic>
      <p:sp>
        <p:nvSpPr>
          <p:cNvPr id="179" name="Google Shape;179;p25"/>
          <p:cNvSpPr txBox="1"/>
          <p:nvPr/>
        </p:nvSpPr>
        <p:spPr>
          <a:xfrm>
            <a:off x="1312950" y="257475"/>
            <a:ext cx="65181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accent1"/>
                </a:solidFill>
                <a:latin typeface="Raleway Black"/>
                <a:ea typeface="Raleway Black"/>
                <a:cs typeface="Raleway Black"/>
                <a:sym typeface="Raleway Black"/>
              </a:rPr>
              <a:t>TRAINING DATASET</a:t>
            </a:r>
            <a:endParaRPr sz="3000" b="0" i="0" u="none" strike="noStrike" cap="none">
              <a:solidFill>
                <a:schemeClr val="accent1"/>
              </a:solidFill>
              <a:latin typeface="Raleway Black"/>
              <a:ea typeface="Raleway Black"/>
              <a:cs typeface="Raleway Black"/>
              <a:sym typeface="Raleway Black"/>
            </a:endParaRPr>
          </a:p>
        </p:txBody>
      </p:sp>
      <p:sp>
        <p:nvSpPr>
          <p:cNvPr id="180" name="Google Shape;180;p25"/>
          <p:cNvSpPr txBox="1"/>
          <p:nvPr/>
        </p:nvSpPr>
        <p:spPr>
          <a:xfrm>
            <a:off x="2224725" y="4804800"/>
            <a:ext cx="1425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20000"/>
              </a:lnSpc>
              <a:spcBef>
                <a:spcPts val="0"/>
              </a:spcBef>
              <a:spcAft>
                <a:spcPts val="0"/>
              </a:spcAft>
              <a:buClr>
                <a:srgbClr val="000000"/>
              </a:buClr>
              <a:buSzPts val="1000"/>
              <a:buFont typeface="Arial"/>
              <a:buNone/>
            </a:pPr>
            <a:r>
              <a:rPr lang="en" sz="1000" b="1" i="0" u="none" strike="noStrike" cap="none">
                <a:solidFill>
                  <a:srgbClr val="202124"/>
                </a:solidFill>
                <a:highlight>
                  <a:srgbClr val="FFFFFF"/>
                </a:highlight>
                <a:latin typeface="Arial"/>
                <a:ea typeface="Arial"/>
                <a:cs typeface="Arial"/>
                <a:sym typeface="Arial"/>
              </a:rPr>
              <a:t>Benign lanczos_120</a:t>
            </a:r>
            <a:endParaRPr sz="1000" b="1" i="0" u="none" strike="noStrike" cap="none">
              <a:solidFill>
                <a:srgbClr val="202124"/>
              </a:solidFill>
              <a:highlight>
                <a:srgbClr val="FFFFFF"/>
              </a:highlight>
              <a:latin typeface="Arial"/>
              <a:ea typeface="Arial"/>
              <a:cs typeface="Arial"/>
              <a:sym typeface="Arial"/>
            </a:endParaRPr>
          </a:p>
        </p:txBody>
      </p:sp>
      <p:sp>
        <p:nvSpPr>
          <p:cNvPr id="181" name="Google Shape;181;p25"/>
          <p:cNvSpPr txBox="1"/>
          <p:nvPr/>
        </p:nvSpPr>
        <p:spPr>
          <a:xfrm>
            <a:off x="5248025" y="4804800"/>
            <a:ext cx="1620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20000"/>
              </a:lnSpc>
              <a:spcBef>
                <a:spcPts val="0"/>
              </a:spcBef>
              <a:spcAft>
                <a:spcPts val="0"/>
              </a:spcAft>
              <a:buClr>
                <a:srgbClr val="000000"/>
              </a:buClr>
              <a:buSzPts val="1000"/>
              <a:buFont typeface="Arial"/>
              <a:buNone/>
            </a:pPr>
            <a:r>
              <a:rPr lang="en" sz="1000" b="1" i="0" u="none" strike="noStrike" cap="none">
                <a:solidFill>
                  <a:srgbClr val="202124"/>
                </a:solidFill>
                <a:highlight>
                  <a:srgbClr val="FFFFFF"/>
                </a:highlight>
                <a:latin typeface="Arial"/>
                <a:ea typeface="Arial"/>
                <a:cs typeface="Arial"/>
                <a:sym typeface="Arial"/>
              </a:rPr>
              <a:t>Malicious lanczos_120</a:t>
            </a:r>
            <a:endParaRPr sz="1000" b="1" i="0" u="none" strike="noStrike" cap="none">
              <a:solidFill>
                <a:srgbClr val="202124"/>
              </a:solidFill>
              <a:highlight>
                <a:srgbClr val="FFFFFF"/>
              </a:highlight>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Plum-Editted">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1536</Words>
  <Application>Microsoft Office PowerPoint</Application>
  <PresentationFormat>On-screen Show (16:9)</PresentationFormat>
  <Paragraphs>233</Paragraphs>
  <Slides>30</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Source Sans Pro SemiBold</vt:lpstr>
      <vt:lpstr>Raleway</vt:lpstr>
      <vt:lpstr>Raleway Black</vt:lpstr>
      <vt:lpstr>Arial</vt:lpstr>
      <vt:lpstr>Source Sans Pro</vt:lpstr>
      <vt:lpstr>Source Sans Pro Black</vt:lpstr>
      <vt:lpstr>Karla</vt:lpstr>
      <vt:lpstr>Plum-Editted</vt:lpstr>
      <vt:lpstr>PSG COLLEGE OF TECHNOLOGY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Encryption Time: The encryption time is the time that an encryption algorithm takes to produce a cipher text from a plaintext. It is measured in seconds  Decryption Time: The decryption time is the time that a decryption algorithm takes to produce a plaintext from a cipher text. It is measured in seconds  Throughput: The throughput of an encryption or decryption defines the speed of encryption. It is in bytes per second. </vt:lpstr>
      <vt:lpstr>PowerPoint Presentation</vt:lpstr>
      <vt:lpstr>In deep learning, a convolutional neural network is a class of artificial neural network, most commonly applied to analyze visual imagery  CNN's are really effective for image classification as the concept of dimensionality reduction suits the huge number of parameters in an image </vt:lpstr>
      <vt:lpstr>Precision Score: The model precision score is a measure of the model's ability to properly predict positives out of all the positive predictions it has made Precision Score=TP/(FP+TP)  Recall Score: The model's ability to properly forecast positives out of real positives is measured by the model recall score Recall  Score=TP/(FN+TP)  F1 Score: The model score as a function of accuracy and recall is represented by the model F1 score F1 Score=2*Precision Score*Recall  Score/ (Precision Score+Recall  Score)  Accuracy Score: The model's ability to accurately anticipate both positives and negatives out of all the predictions is represented by the model's accuracy score Accuracy Score=(TP+TN)/(TP+FN+TN+FP)</vt:lpstr>
      <vt:lpstr>Image size : (64,64,3)   Optimizer  : Adam   Layers         : Convolution layers , MaxPooling2D, Dropout, Flatten, Dense   Loss              : categorical_crossentropy  Implementation: STEP 1: Choose a Dataset and pre process STEP 2: Analyze the dataset STEP 3: Split train and test STEP 4: Define, compile and train the CNN Model using Keras STEP 5: Evaluation metrics of the CNN model. </vt:lpstr>
      <vt:lpstr>RESULTS OF CNN</vt:lpstr>
      <vt:lpstr>RESNET50V2</vt:lpstr>
      <vt:lpstr>RESULT OF RESNET50V2</vt:lpstr>
      <vt:lpstr>MOBILNETV2</vt:lpstr>
      <vt:lpstr>RESULT OF MOBILNETV2</vt:lpstr>
      <vt:lpstr>COMPARISON OF RESULTS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PSG COLLEGE OF TECHNOLOGY  </dc:title>
  <cp:lastModifiedBy>Shreeraksha S</cp:lastModifiedBy>
  <cp:revision>2</cp:revision>
  <dcterms:modified xsi:type="dcterms:W3CDTF">2023-03-22T22:05:25Z</dcterms:modified>
</cp:coreProperties>
</file>